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xml" ContentType="application/vnd.openxmlformats-officedocument.theme+xml"/>
  <Override PartName="/ppt/slideLayouts/slideLayout296.xml" ContentType="application/vnd.openxmlformats-officedocument.presentationml.slideLayout+xml"/>
  <Override PartName="/ppt/theme/theme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4.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5.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6.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theme/theme7.xml" ContentType="application/vnd.openxmlformats-officedocument.theme+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theme/theme8.xml" ContentType="application/vnd.openxmlformats-officedocument.theme+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theme/theme9.xml" ContentType="application/vnd.openxmlformats-officedocument.theme+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theme/theme10.xml" ContentType="application/vnd.openxmlformats-officedocument.theme+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theme/theme11.xml" ContentType="application/vnd.openxmlformats-officedocument.theme+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theme/theme12.xml" ContentType="application/vnd.openxmlformats-officedocument.theme+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736" r:id="rId1"/>
    <p:sldMasterId id="2147484737" r:id="rId2"/>
    <p:sldMasterId id="2147484738" r:id="rId3"/>
    <p:sldMasterId id="2147484739" r:id="rId4"/>
    <p:sldMasterId id="2147484740" r:id="rId5"/>
    <p:sldMasterId id="2147484741" r:id="rId6"/>
    <p:sldMasterId id="2147484742" r:id="rId7"/>
    <p:sldMasterId id="2147484744" r:id="rId8"/>
    <p:sldMasterId id="2147484766" r:id="rId9"/>
    <p:sldMasterId id="2147485313" r:id="rId10"/>
    <p:sldMasterId id="2147485354" r:id="rId11"/>
    <p:sldMasterId id="2147485379" r:id="rId12"/>
    <p:sldMasterId id="2147485429" r:id="rId13"/>
  </p:sldMasterIdLst>
  <p:notesMasterIdLst>
    <p:notesMasterId r:id="rId64"/>
  </p:notesMasterIdLst>
  <p:sldIdLst>
    <p:sldId id="356" r:id="rId14"/>
    <p:sldId id="357" r:id="rId15"/>
    <p:sldId id="258" r:id="rId16"/>
    <p:sldId id="259" r:id="rId17"/>
    <p:sldId id="308" r:id="rId18"/>
    <p:sldId id="322" r:id="rId19"/>
    <p:sldId id="282" r:id="rId20"/>
    <p:sldId id="345" r:id="rId21"/>
    <p:sldId id="310" r:id="rId22"/>
    <p:sldId id="311" r:id="rId23"/>
    <p:sldId id="316" r:id="rId24"/>
    <p:sldId id="317" r:id="rId25"/>
    <p:sldId id="358" r:id="rId26"/>
    <p:sldId id="314" r:id="rId27"/>
    <p:sldId id="263" r:id="rId28"/>
    <p:sldId id="264" r:id="rId29"/>
    <p:sldId id="265" r:id="rId30"/>
    <p:sldId id="266" r:id="rId31"/>
    <p:sldId id="267" r:id="rId32"/>
    <p:sldId id="268" r:id="rId33"/>
    <p:sldId id="299" r:id="rId34"/>
    <p:sldId id="269" r:id="rId35"/>
    <p:sldId id="270" r:id="rId36"/>
    <p:sldId id="286" r:id="rId37"/>
    <p:sldId id="304" r:id="rId38"/>
    <p:sldId id="307" r:id="rId39"/>
    <p:sldId id="362" r:id="rId40"/>
    <p:sldId id="365" r:id="rId41"/>
    <p:sldId id="315" r:id="rId42"/>
    <p:sldId id="366" r:id="rId43"/>
    <p:sldId id="368" r:id="rId44"/>
    <p:sldId id="367" r:id="rId45"/>
    <p:sldId id="342" r:id="rId46"/>
    <p:sldId id="343" r:id="rId47"/>
    <p:sldId id="372" r:id="rId48"/>
    <p:sldId id="373" r:id="rId49"/>
    <p:sldId id="374" r:id="rId50"/>
    <p:sldId id="375" r:id="rId51"/>
    <p:sldId id="376" r:id="rId52"/>
    <p:sldId id="377" r:id="rId53"/>
    <p:sldId id="378" r:id="rId54"/>
    <p:sldId id="369" r:id="rId55"/>
    <p:sldId id="318" r:id="rId56"/>
    <p:sldId id="379" r:id="rId57"/>
    <p:sldId id="320" r:id="rId58"/>
    <p:sldId id="380" r:id="rId59"/>
    <p:sldId id="382" r:id="rId60"/>
    <p:sldId id="384" r:id="rId61"/>
    <p:sldId id="381" r:id="rId62"/>
    <p:sldId id="281"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620" autoAdjust="0"/>
    <p:restoredTop sz="97217" autoAdjust="0"/>
  </p:normalViewPr>
  <p:slideViewPr>
    <p:cSldViewPr>
      <p:cViewPr varScale="1">
        <p:scale>
          <a:sx n="117" d="100"/>
          <a:sy n="117" d="100"/>
        </p:scale>
        <p:origin x="-96" y="-7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63" Type="http://schemas.openxmlformats.org/officeDocument/2006/relationships/slide" Target="slides/slide50.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84E43-81F5-A04E-8A14-4916CC8EE9D6}" type="doc">
      <dgm:prSet loTypeId="urn:microsoft.com/office/officeart/2008/layout/VerticalCurvedList" loCatId="" qsTypeId="urn:microsoft.com/office/officeart/2005/8/quickstyle/simple3" qsCatId="simple" csTypeId="urn:microsoft.com/office/officeart/2005/8/colors/accent1_2" csCatId="accent1" phldr="1"/>
      <dgm:spPr/>
      <dgm:t>
        <a:bodyPr/>
        <a:lstStyle/>
        <a:p>
          <a:endParaRPr lang="zh-CN" altLang="en-US"/>
        </a:p>
      </dgm:t>
    </dgm:pt>
    <dgm:pt modelId="{0C27BBD5-45F0-AF46-BCAB-48A40191E906}">
      <dgm:prSet phldrT="[文本]"/>
      <dgm:spPr/>
      <dgm:t>
        <a:bodyPr/>
        <a:lstStyle/>
        <a:p>
          <a:r>
            <a:rPr lang="en-US" altLang="zh-CN" dirty="0">
              <a:latin typeface="+mn-lt"/>
              <a:ea typeface="+mn-ea"/>
              <a:cs typeface="+mn-ea"/>
              <a:sym typeface="+mn-lt"/>
            </a:rPr>
            <a:t>1998</a:t>
          </a:r>
          <a:r>
            <a:rPr lang="zh-CN" altLang="en-US" dirty="0">
              <a:latin typeface="+mn-lt"/>
              <a:ea typeface="+mn-ea"/>
              <a:cs typeface="+mn-ea"/>
              <a:sym typeface="+mn-lt"/>
            </a:rPr>
            <a:t>年，</a:t>
          </a:r>
          <a:r>
            <a:rPr lang="en-US" altLang="zh-CN" dirty="0">
              <a:latin typeface="+mn-lt"/>
              <a:ea typeface="+mn-ea"/>
              <a:cs typeface="+mn-ea"/>
              <a:sym typeface="+mn-lt"/>
            </a:rPr>
            <a:t>Diane Greene</a:t>
          </a:r>
          <a:r>
            <a:rPr lang="zh-CN" altLang="en-US" dirty="0">
              <a:latin typeface="+mn-lt"/>
              <a:ea typeface="+mn-ea"/>
              <a:cs typeface="+mn-ea"/>
              <a:sym typeface="+mn-lt"/>
            </a:rPr>
            <a:t>帮助创立</a:t>
          </a:r>
          <a:r>
            <a:rPr lang="en-US" altLang="zh-CN" dirty="0">
              <a:latin typeface="+mn-lt"/>
              <a:ea typeface="+mn-ea"/>
              <a:cs typeface="+mn-ea"/>
              <a:sym typeface="+mn-lt"/>
            </a:rPr>
            <a:t>VMware</a:t>
          </a:r>
          <a:endParaRPr lang="zh-CN" altLang="en-US" dirty="0">
            <a:latin typeface="+mn-lt"/>
            <a:ea typeface="+mn-ea"/>
            <a:cs typeface="+mn-ea"/>
            <a:sym typeface="+mn-lt"/>
          </a:endParaRPr>
        </a:p>
      </dgm:t>
    </dgm:pt>
    <dgm:pt modelId="{F6D601BC-5DD8-7A45-8B15-A77FDE0FF0C3}" type="parTrans" cxnId="{C2A8AF78-DED8-6A48-B414-FCF807AB1E61}">
      <dgm:prSet/>
      <dgm:spPr/>
      <dgm:t>
        <a:bodyPr/>
        <a:lstStyle/>
        <a:p>
          <a:endParaRPr lang="zh-CN" altLang="en-US"/>
        </a:p>
      </dgm:t>
    </dgm:pt>
    <dgm:pt modelId="{6183F305-8772-D349-B318-700B8A768E74}" type="sibTrans" cxnId="{C2A8AF78-DED8-6A48-B414-FCF807AB1E61}">
      <dgm:prSet/>
      <dgm:spPr/>
      <dgm:t>
        <a:bodyPr/>
        <a:lstStyle/>
        <a:p>
          <a:endParaRPr lang="zh-CN" altLang="en-US"/>
        </a:p>
      </dgm:t>
    </dgm:pt>
    <dgm:pt modelId="{32B658EE-6E9C-C54A-A1C1-128B3A67DFEE}">
      <dgm:prSet phldrT="[文本]"/>
      <dgm:spPr/>
      <dgm:t>
        <a:bodyPr/>
        <a:lstStyle/>
        <a:p>
          <a:r>
            <a:rPr lang="en-US" altLang="zh-CN" dirty="0">
              <a:latin typeface="+mn-lt"/>
              <a:ea typeface="+mn-ea"/>
              <a:cs typeface="+mn-ea"/>
              <a:sym typeface="+mn-lt"/>
            </a:rPr>
            <a:t>2011</a:t>
          </a:r>
          <a:r>
            <a:rPr lang="zh-CN" altLang="en-US" dirty="0">
              <a:latin typeface="+mn-lt"/>
              <a:ea typeface="+mn-ea"/>
              <a:cs typeface="+mn-ea"/>
              <a:sym typeface="+mn-lt"/>
            </a:rPr>
            <a:t>年，</a:t>
          </a:r>
          <a:r>
            <a:rPr lang="en-US" altLang="zh-CN" dirty="0">
              <a:latin typeface="+mn-lt"/>
              <a:ea typeface="+mn-ea"/>
              <a:cs typeface="+mn-ea"/>
              <a:sym typeface="+mn-lt"/>
            </a:rPr>
            <a:t>VMware</a:t>
          </a:r>
          <a:r>
            <a:rPr lang="zh-CN" altLang="en-US" dirty="0">
              <a:latin typeface="+mn-lt"/>
              <a:ea typeface="+mn-ea"/>
              <a:cs typeface="+mn-ea"/>
              <a:sym typeface="+mn-lt"/>
            </a:rPr>
            <a:t>推出</a:t>
          </a:r>
          <a:r>
            <a:rPr lang="en-US" altLang="zh-CN" dirty="0">
              <a:latin typeface="+mn-lt"/>
              <a:ea typeface="+mn-ea"/>
              <a:cs typeface="+mn-ea"/>
              <a:sym typeface="+mn-lt"/>
            </a:rPr>
            <a:t>Cloud Foundry</a:t>
          </a:r>
          <a:endParaRPr lang="zh-CN" altLang="en-US" dirty="0">
            <a:latin typeface="+mn-lt"/>
            <a:ea typeface="+mn-ea"/>
            <a:cs typeface="+mn-ea"/>
            <a:sym typeface="+mn-lt"/>
          </a:endParaRPr>
        </a:p>
      </dgm:t>
    </dgm:pt>
    <dgm:pt modelId="{222D8F15-8FCE-A044-AE3F-1B86F0A6686A}" type="parTrans" cxnId="{A4D0C855-2A5E-5549-A0AB-B801FCAE60C0}">
      <dgm:prSet/>
      <dgm:spPr/>
      <dgm:t>
        <a:bodyPr/>
        <a:lstStyle/>
        <a:p>
          <a:endParaRPr lang="zh-CN" altLang="en-US"/>
        </a:p>
      </dgm:t>
    </dgm:pt>
    <dgm:pt modelId="{79DC820F-09B5-B041-9D31-408C54B93D96}" type="sibTrans" cxnId="{A4D0C855-2A5E-5549-A0AB-B801FCAE60C0}">
      <dgm:prSet/>
      <dgm:spPr/>
      <dgm:t>
        <a:bodyPr/>
        <a:lstStyle/>
        <a:p>
          <a:endParaRPr lang="zh-CN" altLang="en-US"/>
        </a:p>
      </dgm:t>
    </dgm:pt>
    <dgm:pt modelId="{2A980EE0-1978-C945-84A8-84730B9FC05F}">
      <dgm:prSet phldrT="[文本]"/>
      <dgm:spPr/>
      <dgm:t>
        <a:bodyPr/>
        <a:lstStyle/>
        <a:p>
          <a:r>
            <a:rPr lang="en-US" altLang="zh-CN" dirty="0">
              <a:latin typeface="+mn-lt"/>
              <a:ea typeface="+mn-ea"/>
              <a:cs typeface="+mn-ea"/>
              <a:sym typeface="+mn-lt"/>
            </a:rPr>
            <a:t>2015</a:t>
          </a:r>
          <a:r>
            <a:rPr lang="zh-CN" altLang="en-US" dirty="0">
              <a:latin typeface="+mn-lt"/>
              <a:ea typeface="+mn-ea"/>
              <a:cs typeface="+mn-ea"/>
              <a:sym typeface="+mn-lt"/>
            </a:rPr>
            <a:t>年，</a:t>
          </a:r>
          <a:r>
            <a:rPr lang="en-US" altLang="zh-CN" dirty="0">
              <a:latin typeface="+mn-lt"/>
              <a:ea typeface="+mn-ea"/>
              <a:cs typeface="+mn-ea"/>
              <a:sym typeface="+mn-lt"/>
            </a:rPr>
            <a:t>Diane Greene</a:t>
          </a:r>
          <a:r>
            <a:rPr lang="zh-CN" altLang="en-US" dirty="0">
              <a:latin typeface="+mn-lt"/>
              <a:ea typeface="+mn-ea"/>
              <a:cs typeface="+mn-ea"/>
              <a:sym typeface="+mn-lt"/>
            </a:rPr>
            <a:t>加入</a:t>
          </a:r>
          <a:r>
            <a:rPr lang="en-US" altLang="zh-CN" dirty="0">
              <a:latin typeface="+mn-lt"/>
              <a:ea typeface="+mn-ea"/>
              <a:cs typeface="+mn-ea"/>
              <a:sym typeface="+mn-lt"/>
            </a:rPr>
            <a:t>Google Cloud</a:t>
          </a:r>
          <a:endParaRPr lang="zh-CN" altLang="en-US" dirty="0">
            <a:latin typeface="+mn-lt"/>
            <a:ea typeface="+mn-ea"/>
            <a:cs typeface="+mn-ea"/>
            <a:sym typeface="+mn-lt"/>
          </a:endParaRPr>
        </a:p>
      </dgm:t>
    </dgm:pt>
    <dgm:pt modelId="{65D32A3F-F983-3041-9C7B-4BEEEFB01634}" type="parTrans" cxnId="{E73F9119-E399-964E-8340-69DEDDFC7315}">
      <dgm:prSet/>
      <dgm:spPr/>
      <dgm:t>
        <a:bodyPr/>
        <a:lstStyle/>
        <a:p>
          <a:endParaRPr lang="zh-CN" altLang="en-US"/>
        </a:p>
      </dgm:t>
    </dgm:pt>
    <dgm:pt modelId="{C66364C2-CC5B-6A40-A365-58EFB2E5A802}" type="sibTrans" cxnId="{E73F9119-E399-964E-8340-69DEDDFC7315}">
      <dgm:prSet/>
      <dgm:spPr/>
      <dgm:t>
        <a:bodyPr/>
        <a:lstStyle/>
        <a:p>
          <a:endParaRPr lang="zh-CN" altLang="en-US"/>
        </a:p>
      </dgm:t>
    </dgm:pt>
    <dgm:pt modelId="{12A0B638-0D9E-B24C-852E-33BD6A7BE9E1}">
      <dgm:prSet phldrT="[文本]"/>
      <dgm:spPr/>
      <dgm:t>
        <a:bodyPr/>
        <a:lstStyle/>
        <a:p>
          <a:r>
            <a:rPr lang="en-US" altLang="zh-CN" dirty="0">
              <a:latin typeface="+mn-lt"/>
              <a:ea typeface="+mn-ea"/>
              <a:cs typeface="+mn-ea"/>
              <a:sym typeface="+mn-lt"/>
            </a:rPr>
            <a:t>2016</a:t>
          </a:r>
          <a:r>
            <a:rPr lang="zh-CN" altLang="en-US" dirty="0">
              <a:latin typeface="+mn-lt"/>
              <a:ea typeface="+mn-ea"/>
              <a:cs typeface="+mn-ea"/>
              <a:sym typeface="+mn-lt"/>
            </a:rPr>
            <a:t>年，</a:t>
          </a:r>
          <a:r>
            <a:rPr lang="en-US" altLang="zh-CN" dirty="0">
              <a:latin typeface="+mn-lt"/>
              <a:ea typeface="+mn-ea"/>
              <a:cs typeface="+mn-ea"/>
              <a:sym typeface="+mn-lt"/>
            </a:rPr>
            <a:t>Diane Greene</a:t>
          </a:r>
          <a:r>
            <a:rPr lang="zh-CN" altLang="en-US" dirty="0">
              <a:latin typeface="+mn-lt"/>
              <a:ea typeface="+mn-ea"/>
              <a:cs typeface="+mn-ea"/>
              <a:sym typeface="+mn-lt"/>
            </a:rPr>
            <a:t>聘请曾任职于</a:t>
          </a:r>
          <a:r>
            <a:rPr lang="en-US" altLang="zh-CN" dirty="0">
              <a:latin typeface="+mn-lt"/>
              <a:ea typeface="+mn-ea"/>
              <a:cs typeface="+mn-ea"/>
              <a:sym typeface="+mn-lt"/>
            </a:rPr>
            <a:t>Cloud Foundry</a:t>
          </a:r>
          <a:r>
            <a:rPr lang="zh-CN" altLang="en-US" dirty="0">
              <a:latin typeface="+mn-lt"/>
              <a:ea typeface="+mn-ea"/>
              <a:cs typeface="+mn-ea"/>
              <a:sym typeface="+mn-lt"/>
            </a:rPr>
            <a:t>基金会的</a:t>
          </a:r>
          <a:r>
            <a:rPr lang="en-US" altLang="zh-CN" dirty="0">
              <a:latin typeface="+mn-lt"/>
              <a:ea typeface="+mn-ea"/>
              <a:cs typeface="+mn-ea"/>
              <a:sym typeface="+mn-lt"/>
            </a:rPr>
            <a:t>Sam Ramji</a:t>
          </a:r>
          <a:endParaRPr lang="zh-CN" altLang="en-US" dirty="0">
            <a:latin typeface="+mn-lt"/>
            <a:ea typeface="+mn-ea"/>
            <a:cs typeface="+mn-ea"/>
            <a:sym typeface="+mn-lt"/>
          </a:endParaRPr>
        </a:p>
      </dgm:t>
    </dgm:pt>
    <dgm:pt modelId="{6953DC39-5B7B-F64E-AC10-533498886A18}" type="parTrans" cxnId="{950353B7-5EEE-6249-9F84-8CA8F551B51E}">
      <dgm:prSet/>
      <dgm:spPr/>
      <dgm:t>
        <a:bodyPr/>
        <a:lstStyle/>
        <a:p>
          <a:endParaRPr lang="zh-CN" altLang="en-US"/>
        </a:p>
      </dgm:t>
    </dgm:pt>
    <dgm:pt modelId="{E323592C-16AA-0A4F-A630-BE842AC9E157}" type="sibTrans" cxnId="{950353B7-5EEE-6249-9F84-8CA8F551B51E}">
      <dgm:prSet/>
      <dgm:spPr/>
      <dgm:t>
        <a:bodyPr/>
        <a:lstStyle/>
        <a:p>
          <a:endParaRPr lang="zh-CN" altLang="en-US"/>
        </a:p>
      </dgm:t>
    </dgm:pt>
    <dgm:pt modelId="{CD98A888-9B21-9442-89B4-937762893EA8}">
      <dgm:prSet phldrT="[文本]"/>
      <dgm:spPr/>
      <dgm:t>
        <a:bodyPr/>
        <a:lstStyle/>
        <a:p>
          <a:r>
            <a:rPr lang="en-US" altLang="zh-CN" dirty="0">
              <a:latin typeface="+mn-lt"/>
              <a:ea typeface="+mn-ea"/>
              <a:cs typeface="+mn-ea"/>
              <a:sym typeface="+mn-lt"/>
            </a:rPr>
            <a:t>2017</a:t>
          </a:r>
          <a:r>
            <a:rPr lang="zh-CN" altLang="en-US" dirty="0">
              <a:latin typeface="+mn-lt"/>
              <a:ea typeface="+mn-ea"/>
              <a:cs typeface="+mn-ea"/>
              <a:sym typeface="+mn-lt"/>
            </a:rPr>
            <a:t>年，</a:t>
          </a:r>
          <a:r>
            <a:rPr lang="en-US" altLang="zh-CN" dirty="0">
              <a:latin typeface="+mn-lt"/>
              <a:ea typeface="+mn-ea"/>
              <a:cs typeface="+mn-ea"/>
              <a:sym typeface="+mn-lt"/>
            </a:rPr>
            <a:t>VMware</a:t>
          </a:r>
          <a:r>
            <a:rPr lang="zh-CN" altLang="en-US" dirty="0">
              <a:latin typeface="+mn-lt"/>
              <a:ea typeface="+mn-ea"/>
              <a:cs typeface="+mn-ea"/>
              <a:sym typeface="+mn-lt"/>
            </a:rPr>
            <a:t>、</a:t>
          </a:r>
          <a:r>
            <a:rPr lang="en-US" altLang="zh-CN" dirty="0">
              <a:latin typeface="+mn-lt"/>
              <a:ea typeface="+mn-ea"/>
              <a:cs typeface="+mn-ea"/>
              <a:sym typeface="+mn-lt"/>
            </a:rPr>
            <a:t>Pivotal</a:t>
          </a:r>
          <a:r>
            <a:rPr lang="zh-CN" altLang="en-US" dirty="0">
              <a:latin typeface="+mn-lt"/>
              <a:ea typeface="+mn-ea"/>
              <a:cs typeface="+mn-ea"/>
              <a:sym typeface="+mn-lt"/>
            </a:rPr>
            <a:t>和</a:t>
          </a:r>
          <a:r>
            <a:rPr lang="en-US" altLang="zh-CN" dirty="0">
              <a:latin typeface="+mn-lt"/>
              <a:ea typeface="+mn-ea"/>
              <a:cs typeface="+mn-ea"/>
              <a:sym typeface="+mn-lt"/>
            </a:rPr>
            <a:t>Google</a:t>
          </a:r>
          <a:r>
            <a:rPr lang="zh-CN" altLang="en-US" dirty="0">
              <a:latin typeface="+mn-lt"/>
              <a:ea typeface="+mn-ea"/>
              <a:cs typeface="+mn-ea"/>
              <a:sym typeface="+mn-lt"/>
            </a:rPr>
            <a:t>联袂</a:t>
          </a:r>
        </a:p>
      </dgm:t>
    </dgm:pt>
    <dgm:pt modelId="{331B00B7-338B-5A41-937E-10285303C94B}" type="parTrans" cxnId="{B2F6C592-AFB6-444C-B8A3-958D818FC3BF}">
      <dgm:prSet/>
      <dgm:spPr/>
      <dgm:t>
        <a:bodyPr/>
        <a:lstStyle/>
        <a:p>
          <a:endParaRPr lang="zh-CN" altLang="en-US"/>
        </a:p>
      </dgm:t>
    </dgm:pt>
    <dgm:pt modelId="{761DA1DB-D055-B04C-BF08-01785AAAEEED}" type="sibTrans" cxnId="{B2F6C592-AFB6-444C-B8A3-958D818FC3BF}">
      <dgm:prSet/>
      <dgm:spPr/>
      <dgm:t>
        <a:bodyPr/>
        <a:lstStyle/>
        <a:p>
          <a:endParaRPr lang="zh-CN" altLang="en-US"/>
        </a:p>
      </dgm:t>
    </dgm:pt>
    <dgm:pt modelId="{8035221C-8C48-D84F-81D9-0DF355BFE713}">
      <dgm:prSet phldrT="[文本]"/>
      <dgm:spPr/>
      <dgm:t>
        <a:bodyPr/>
        <a:lstStyle/>
        <a:p>
          <a:r>
            <a:rPr lang="en-US" altLang="zh-CN" dirty="0">
              <a:latin typeface="+mn-lt"/>
              <a:ea typeface="+mn-ea"/>
              <a:cs typeface="+mn-ea"/>
              <a:sym typeface="+mn-lt"/>
            </a:rPr>
            <a:t>2013</a:t>
          </a:r>
          <a:r>
            <a:rPr lang="zh-CN" altLang="en-US" dirty="0">
              <a:latin typeface="+mn-lt"/>
              <a:ea typeface="+mn-ea"/>
              <a:cs typeface="+mn-ea"/>
              <a:sym typeface="+mn-lt"/>
            </a:rPr>
            <a:t>年，</a:t>
          </a:r>
          <a:r>
            <a:rPr lang="en-US" altLang="zh-CN" dirty="0">
              <a:latin typeface="+mn-lt"/>
              <a:ea typeface="+mn-ea"/>
              <a:cs typeface="+mn-ea"/>
              <a:sym typeface="+mn-lt"/>
            </a:rPr>
            <a:t>EMC</a:t>
          </a:r>
          <a:r>
            <a:rPr lang="zh-CN" altLang="en-US" dirty="0">
              <a:latin typeface="+mn-lt"/>
              <a:ea typeface="+mn-ea"/>
              <a:cs typeface="+mn-ea"/>
              <a:sym typeface="+mn-lt"/>
            </a:rPr>
            <a:t>和</a:t>
          </a:r>
          <a:r>
            <a:rPr lang="en-US" altLang="zh-CN" dirty="0">
              <a:latin typeface="+mn-lt"/>
              <a:ea typeface="+mn-ea"/>
              <a:cs typeface="+mn-ea"/>
              <a:sym typeface="+mn-lt"/>
            </a:rPr>
            <a:t>VMware</a:t>
          </a:r>
          <a:r>
            <a:rPr lang="zh-CN" altLang="en-US" dirty="0">
              <a:latin typeface="+mn-lt"/>
              <a:ea typeface="+mn-ea"/>
              <a:cs typeface="+mn-ea"/>
              <a:sym typeface="+mn-lt"/>
            </a:rPr>
            <a:t>创立</a:t>
          </a:r>
          <a:r>
            <a:rPr lang="en-US" altLang="zh-CN" dirty="0">
              <a:latin typeface="+mn-lt"/>
              <a:ea typeface="+mn-ea"/>
              <a:cs typeface="+mn-ea"/>
              <a:sym typeface="+mn-lt"/>
            </a:rPr>
            <a:t>Pivotal</a:t>
          </a:r>
          <a:r>
            <a:rPr lang="zh-CN" altLang="en-US" dirty="0">
              <a:latin typeface="+mn-lt"/>
              <a:ea typeface="+mn-ea"/>
              <a:cs typeface="+mn-ea"/>
              <a:sym typeface="+mn-lt"/>
            </a:rPr>
            <a:t>，其目的在于将</a:t>
          </a:r>
          <a:r>
            <a:rPr lang="en-US" altLang="zh-CN" dirty="0">
              <a:latin typeface="+mn-lt"/>
              <a:ea typeface="+mn-ea"/>
              <a:cs typeface="+mn-ea"/>
              <a:sym typeface="+mn-lt"/>
            </a:rPr>
            <a:t>Cloud Foundry</a:t>
          </a:r>
          <a:r>
            <a:rPr lang="zh-CN" altLang="en-US" dirty="0">
              <a:latin typeface="+mn-lt"/>
              <a:ea typeface="+mn-ea"/>
              <a:cs typeface="+mn-ea"/>
              <a:sym typeface="+mn-lt"/>
            </a:rPr>
            <a:t>商业化</a:t>
          </a:r>
        </a:p>
      </dgm:t>
    </dgm:pt>
    <dgm:pt modelId="{B0D40659-D7DF-0542-B644-F52AC65905E3}" type="parTrans" cxnId="{485A7E73-FF1A-9E42-B832-5AF19E0B6EBF}">
      <dgm:prSet/>
      <dgm:spPr/>
      <dgm:t>
        <a:bodyPr/>
        <a:lstStyle/>
        <a:p>
          <a:endParaRPr lang="zh-CN" altLang="en-US"/>
        </a:p>
      </dgm:t>
    </dgm:pt>
    <dgm:pt modelId="{003AE55A-AACC-4443-907F-107CFECA20E0}" type="sibTrans" cxnId="{485A7E73-FF1A-9E42-B832-5AF19E0B6EBF}">
      <dgm:prSet/>
      <dgm:spPr/>
      <dgm:t>
        <a:bodyPr/>
        <a:lstStyle/>
        <a:p>
          <a:endParaRPr lang="zh-CN" altLang="en-US"/>
        </a:p>
      </dgm:t>
    </dgm:pt>
    <dgm:pt modelId="{3FE193C7-A61D-BF4A-B5CB-1CC010B8DCC5}">
      <dgm:prSet phldrT="[文本]"/>
      <dgm:spPr/>
      <dgm:t>
        <a:bodyPr/>
        <a:lstStyle/>
        <a:p>
          <a:r>
            <a:rPr lang="en-US" altLang="zh-CN" dirty="0">
              <a:latin typeface="+mn-lt"/>
              <a:ea typeface="+mn-ea"/>
              <a:cs typeface="+mn-ea"/>
              <a:sym typeface="+mn-lt"/>
            </a:rPr>
            <a:t>2014</a:t>
          </a:r>
          <a:r>
            <a:rPr lang="zh-CN" altLang="en-US" dirty="0">
              <a:latin typeface="+mn-lt"/>
              <a:ea typeface="+mn-ea"/>
              <a:cs typeface="+mn-ea"/>
              <a:sym typeface="+mn-lt"/>
            </a:rPr>
            <a:t>年，</a:t>
          </a:r>
          <a:r>
            <a:rPr lang="en-US" altLang="zh-CN" dirty="0">
              <a:latin typeface="+mn-lt"/>
              <a:ea typeface="+mn-ea"/>
              <a:cs typeface="+mn-ea"/>
              <a:sym typeface="+mn-lt"/>
            </a:rPr>
            <a:t>Google</a:t>
          </a:r>
          <a:r>
            <a:rPr lang="zh-CN" altLang="en-US" dirty="0">
              <a:latin typeface="+mn-lt"/>
              <a:ea typeface="+mn-ea"/>
              <a:cs typeface="+mn-ea"/>
              <a:sym typeface="+mn-lt"/>
            </a:rPr>
            <a:t>开发</a:t>
          </a:r>
          <a:r>
            <a:rPr lang="en-US" altLang="zh-CN" dirty="0">
              <a:latin typeface="+mn-lt"/>
              <a:ea typeface="+mn-ea"/>
              <a:cs typeface="+mn-ea"/>
              <a:sym typeface="+mn-lt"/>
            </a:rPr>
            <a:t>Kubernetes</a:t>
          </a:r>
          <a:endParaRPr lang="zh-CN" altLang="en-US" dirty="0">
            <a:latin typeface="+mn-lt"/>
            <a:ea typeface="+mn-ea"/>
            <a:cs typeface="+mn-ea"/>
            <a:sym typeface="+mn-lt"/>
          </a:endParaRPr>
        </a:p>
      </dgm:t>
    </dgm:pt>
    <dgm:pt modelId="{5B79DD62-D1FD-9142-BBE0-B932886DC60C}" type="parTrans" cxnId="{EDC6C2FE-0969-FE4B-8C3C-831B904E4266}">
      <dgm:prSet/>
      <dgm:spPr/>
      <dgm:t>
        <a:bodyPr/>
        <a:lstStyle/>
        <a:p>
          <a:endParaRPr lang="zh-CN" altLang="en-US"/>
        </a:p>
      </dgm:t>
    </dgm:pt>
    <dgm:pt modelId="{7E9978A5-E1BE-7C41-8EC8-2EC6311D14C5}" type="sibTrans" cxnId="{EDC6C2FE-0969-FE4B-8C3C-831B904E4266}">
      <dgm:prSet/>
      <dgm:spPr/>
      <dgm:t>
        <a:bodyPr/>
        <a:lstStyle/>
        <a:p>
          <a:endParaRPr lang="zh-CN" altLang="en-US"/>
        </a:p>
      </dgm:t>
    </dgm:pt>
    <dgm:pt modelId="{DCB32266-380A-784A-9D6E-A6D85566BE31}" type="pres">
      <dgm:prSet presAssocID="{DFC84E43-81F5-A04E-8A14-4916CC8EE9D6}" presName="Name0" presStyleCnt="0">
        <dgm:presLayoutVars>
          <dgm:chMax val="7"/>
          <dgm:chPref val="7"/>
          <dgm:dir/>
        </dgm:presLayoutVars>
      </dgm:prSet>
      <dgm:spPr/>
      <dgm:t>
        <a:bodyPr/>
        <a:lstStyle/>
        <a:p>
          <a:endParaRPr lang="zh-CN" altLang="en-US"/>
        </a:p>
      </dgm:t>
    </dgm:pt>
    <dgm:pt modelId="{6396278C-E358-BF4B-B300-AFC9FCB764CE}" type="pres">
      <dgm:prSet presAssocID="{DFC84E43-81F5-A04E-8A14-4916CC8EE9D6}" presName="Name1" presStyleCnt="0"/>
      <dgm:spPr/>
      <dgm:t>
        <a:bodyPr/>
        <a:lstStyle/>
        <a:p>
          <a:endParaRPr lang="en-US"/>
        </a:p>
      </dgm:t>
    </dgm:pt>
    <dgm:pt modelId="{E317E1B9-C054-C64F-BC8D-12A342AD3397}" type="pres">
      <dgm:prSet presAssocID="{DFC84E43-81F5-A04E-8A14-4916CC8EE9D6}" presName="cycle" presStyleCnt="0"/>
      <dgm:spPr/>
      <dgm:t>
        <a:bodyPr/>
        <a:lstStyle/>
        <a:p>
          <a:endParaRPr lang="en-US"/>
        </a:p>
      </dgm:t>
    </dgm:pt>
    <dgm:pt modelId="{8A724BC7-634A-AA47-B454-9F97F324DA70}" type="pres">
      <dgm:prSet presAssocID="{DFC84E43-81F5-A04E-8A14-4916CC8EE9D6}" presName="srcNode" presStyleLbl="node1" presStyleIdx="0" presStyleCnt="7"/>
      <dgm:spPr/>
      <dgm:t>
        <a:bodyPr/>
        <a:lstStyle/>
        <a:p>
          <a:endParaRPr lang="en-US"/>
        </a:p>
      </dgm:t>
    </dgm:pt>
    <dgm:pt modelId="{147BDF28-E7AB-F944-A333-A2C1F190274E}" type="pres">
      <dgm:prSet presAssocID="{DFC84E43-81F5-A04E-8A14-4916CC8EE9D6}" presName="conn" presStyleLbl="parChTrans1D2" presStyleIdx="0" presStyleCnt="1"/>
      <dgm:spPr/>
      <dgm:t>
        <a:bodyPr/>
        <a:lstStyle/>
        <a:p>
          <a:endParaRPr lang="zh-CN" altLang="en-US"/>
        </a:p>
      </dgm:t>
    </dgm:pt>
    <dgm:pt modelId="{759CF09B-9068-5B40-99AD-932016A7A4B9}" type="pres">
      <dgm:prSet presAssocID="{DFC84E43-81F5-A04E-8A14-4916CC8EE9D6}" presName="extraNode" presStyleLbl="node1" presStyleIdx="0" presStyleCnt="7"/>
      <dgm:spPr/>
      <dgm:t>
        <a:bodyPr/>
        <a:lstStyle/>
        <a:p>
          <a:endParaRPr lang="en-US"/>
        </a:p>
      </dgm:t>
    </dgm:pt>
    <dgm:pt modelId="{A5848CB4-3062-8E4A-A403-F6EEE6C19F3E}" type="pres">
      <dgm:prSet presAssocID="{DFC84E43-81F5-A04E-8A14-4916CC8EE9D6}" presName="dstNode" presStyleLbl="node1" presStyleIdx="0" presStyleCnt="7"/>
      <dgm:spPr/>
      <dgm:t>
        <a:bodyPr/>
        <a:lstStyle/>
        <a:p>
          <a:endParaRPr lang="en-US"/>
        </a:p>
      </dgm:t>
    </dgm:pt>
    <dgm:pt modelId="{78D52D92-1195-7A46-BE0B-09057E7AC636}" type="pres">
      <dgm:prSet presAssocID="{0C27BBD5-45F0-AF46-BCAB-48A40191E906}" presName="text_1" presStyleLbl="node1" presStyleIdx="0" presStyleCnt="7">
        <dgm:presLayoutVars>
          <dgm:bulletEnabled val="1"/>
        </dgm:presLayoutVars>
      </dgm:prSet>
      <dgm:spPr/>
      <dgm:t>
        <a:bodyPr/>
        <a:lstStyle/>
        <a:p>
          <a:endParaRPr lang="zh-CN" altLang="en-US"/>
        </a:p>
      </dgm:t>
    </dgm:pt>
    <dgm:pt modelId="{7DA5B611-542B-6548-9231-D2F7E38BD62B}" type="pres">
      <dgm:prSet presAssocID="{0C27BBD5-45F0-AF46-BCAB-48A40191E906}" presName="accent_1" presStyleCnt="0"/>
      <dgm:spPr/>
      <dgm:t>
        <a:bodyPr/>
        <a:lstStyle/>
        <a:p>
          <a:endParaRPr lang="en-US"/>
        </a:p>
      </dgm:t>
    </dgm:pt>
    <dgm:pt modelId="{EEBB6C4E-1E15-B348-855D-F93A5761D0AE}" type="pres">
      <dgm:prSet presAssocID="{0C27BBD5-45F0-AF46-BCAB-48A40191E906}" presName="accentRepeatNode" presStyleLbl="solidFgAcc1" presStyleIdx="0" presStyleCnt="7"/>
      <dgm:spPr/>
      <dgm:t>
        <a:bodyPr/>
        <a:lstStyle/>
        <a:p>
          <a:endParaRPr lang="en-US"/>
        </a:p>
      </dgm:t>
    </dgm:pt>
    <dgm:pt modelId="{020698D9-BE65-7B42-B211-53298EC0DAEC}" type="pres">
      <dgm:prSet presAssocID="{32B658EE-6E9C-C54A-A1C1-128B3A67DFEE}" presName="text_2" presStyleLbl="node1" presStyleIdx="1" presStyleCnt="7">
        <dgm:presLayoutVars>
          <dgm:bulletEnabled val="1"/>
        </dgm:presLayoutVars>
      </dgm:prSet>
      <dgm:spPr/>
      <dgm:t>
        <a:bodyPr/>
        <a:lstStyle/>
        <a:p>
          <a:endParaRPr lang="zh-CN" altLang="en-US"/>
        </a:p>
      </dgm:t>
    </dgm:pt>
    <dgm:pt modelId="{DFA11842-0CCD-0A4F-9A99-38337CBC9674}" type="pres">
      <dgm:prSet presAssocID="{32B658EE-6E9C-C54A-A1C1-128B3A67DFEE}" presName="accent_2" presStyleCnt="0"/>
      <dgm:spPr/>
      <dgm:t>
        <a:bodyPr/>
        <a:lstStyle/>
        <a:p>
          <a:endParaRPr lang="en-US"/>
        </a:p>
      </dgm:t>
    </dgm:pt>
    <dgm:pt modelId="{2E88C7BD-455F-444A-A92E-BB2898249F49}" type="pres">
      <dgm:prSet presAssocID="{32B658EE-6E9C-C54A-A1C1-128B3A67DFEE}" presName="accentRepeatNode" presStyleLbl="solidFgAcc1" presStyleIdx="1" presStyleCnt="7"/>
      <dgm:spPr/>
      <dgm:t>
        <a:bodyPr/>
        <a:lstStyle/>
        <a:p>
          <a:endParaRPr lang="en-US"/>
        </a:p>
      </dgm:t>
    </dgm:pt>
    <dgm:pt modelId="{864C13EE-A9FE-2743-BAF2-1D84221B7A45}" type="pres">
      <dgm:prSet presAssocID="{8035221C-8C48-D84F-81D9-0DF355BFE713}" presName="text_3" presStyleLbl="node1" presStyleIdx="2" presStyleCnt="7">
        <dgm:presLayoutVars>
          <dgm:bulletEnabled val="1"/>
        </dgm:presLayoutVars>
      </dgm:prSet>
      <dgm:spPr/>
      <dgm:t>
        <a:bodyPr/>
        <a:lstStyle/>
        <a:p>
          <a:endParaRPr lang="zh-CN" altLang="en-US"/>
        </a:p>
      </dgm:t>
    </dgm:pt>
    <dgm:pt modelId="{69497C41-0CDF-5045-86C1-EA6CB12CE0CD}" type="pres">
      <dgm:prSet presAssocID="{8035221C-8C48-D84F-81D9-0DF355BFE713}" presName="accent_3" presStyleCnt="0"/>
      <dgm:spPr/>
      <dgm:t>
        <a:bodyPr/>
        <a:lstStyle/>
        <a:p>
          <a:endParaRPr lang="en-US"/>
        </a:p>
      </dgm:t>
    </dgm:pt>
    <dgm:pt modelId="{203C953A-3564-FB48-A309-DB87CBF1D0A1}" type="pres">
      <dgm:prSet presAssocID="{8035221C-8C48-D84F-81D9-0DF355BFE713}" presName="accentRepeatNode" presStyleLbl="solidFgAcc1" presStyleIdx="2" presStyleCnt="7"/>
      <dgm:spPr/>
      <dgm:t>
        <a:bodyPr/>
        <a:lstStyle/>
        <a:p>
          <a:endParaRPr lang="en-US"/>
        </a:p>
      </dgm:t>
    </dgm:pt>
    <dgm:pt modelId="{92B03D5E-C234-D84B-ADB4-1740E746CEB0}" type="pres">
      <dgm:prSet presAssocID="{3FE193C7-A61D-BF4A-B5CB-1CC010B8DCC5}" presName="text_4" presStyleLbl="node1" presStyleIdx="3" presStyleCnt="7">
        <dgm:presLayoutVars>
          <dgm:bulletEnabled val="1"/>
        </dgm:presLayoutVars>
      </dgm:prSet>
      <dgm:spPr/>
      <dgm:t>
        <a:bodyPr/>
        <a:lstStyle/>
        <a:p>
          <a:endParaRPr lang="zh-CN" altLang="en-US"/>
        </a:p>
      </dgm:t>
    </dgm:pt>
    <dgm:pt modelId="{6D960508-4480-F24F-A83A-F2CD255F0F07}" type="pres">
      <dgm:prSet presAssocID="{3FE193C7-A61D-BF4A-B5CB-1CC010B8DCC5}" presName="accent_4" presStyleCnt="0"/>
      <dgm:spPr/>
      <dgm:t>
        <a:bodyPr/>
        <a:lstStyle/>
        <a:p>
          <a:endParaRPr lang="en-US"/>
        </a:p>
      </dgm:t>
    </dgm:pt>
    <dgm:pt modelId="{854D719D-93D5-D74A-8227-C442B359FBAC}" type="pres">
      <dgm:prSet presAssocID="{3FE193C7-A61D-BF4A-B5CB-1CC010B8DCC5}" presName="accentRepeatNode" presStyleLbl="solidFgAcc1" presStyleIdx="3" presStyleCnt="7"/>
      <dgm:spPr/>
      <dgm:t>
        <a:bodyPr/>
        <a:lstStyle/>
        <a:p>
          <a:endParaRPr lang="en-US"/>
        </a:p>
      </dgm:t>
    </dgm:pt>
    <dgm:pt modelId="{7791D440-4CFA-E740-9AF7-0D3B700EFDA0}" type="pres">
      <dgm:prSet presAssocID="{2A980EE0-1978-C945-84A8-84730B9FC05F}" presName="text_5" presStyleLbl="node1" presStyleIdx="4" presStyleCnt="7">
        <dgm:presLayoutVars>
          <dgm:bulletEnabled val="1"/>
        </dgm:presLayoutVars>
      </dgm:prSet>
      <dgm:spPr/>
      <dgm:t>
        <a:bodyPr/>
        <a:lstStyle/>
        <a:p>
          <a:endParaRPr lang="zh-CN" altLang="en-US"/>
        </a:p>
      </dgm:t>
    </dgm:pt>
    <dgm:pt modelId="{1349D720-FB2D-1C4B-BAEF-313A6CA23954}" type="pres">
      <dgm:prSet presAssocID="{2A980EE0-1978-C945-84A8-84730B9FC05F}" presName="accent_5" presStyleCnt="0"/>
      <dgm:spPr/>
      <dgm:t>
        <a:bodyPr/>
        <a:lstStyle/>
        <a:p>
          <a:endParaRPr lang="en-US"/>
        </a:p>
      </dgm:t>
    </dgm:pt>
    <dgm:pt modelId="{AFD992B6-44CF-1444-8B26-BDFDAF5FFCCD}" type="pres">
      <dgm:prSet presAssocID="{2A980EE0-1978-C945-84A8-84730B9FC05F}" presName="accentRepeatNode" presStyleLbl="solidFgAcc1" presStyleIdx="4" presStyleCnt="7"/>
      <dgm:spPr/>
      <dgm:t>
        <a:bodyPr/>
        <a:lstStyle/>
        <a:p>
          <a:endParaRPr lang="en-US"/>
        </a:p>
      </dgm:t>
    </dgm:pt>
    <dgm:pt modelId="{A961A7FC-FF27-3345-AE43-FCCA38570B0E}" type="pres">
      <dgm:prSet presAssocID="{12A0B638-0D9E-B24C-852E-33BD6A7BE9E1}" presName="text_6" presStyleLbl="node1" presStyleIdx="5" presStyleCnt="7">
        <dgm:presLayoutVars>
          <dgm:bulletEnabled val="1"/>
        </dgm:presLayoutVars>
      </dgm:prSet>
      <dgm:spPr/>
      <dgm:t>
        <a:bodyPr/>
        <a:lstStyle/>
        <a:p>
          <a:endParaRPr lang="zh-CN" altLang="en-US"/>
        </a:p>
      </dgm:t>
    </dgm:pt>
    <dgm:pt modelId="{14DDABF1-A917-7D4F-874F-12BDA2F3B189}" type="pres">
      <dgm:prSet presAssocID="{12A0B638-0D9E-B24C-852E-33BD6A7BE9E1}" presName="accent_6" presStyleCnt="0"/>
      <dgm:spPr/>
      <dgm:t>
        <a:bodyPr/>
        <a:lstStyle/>
        <a:p>
          <a:endParaRPr lang="en-US"/>
        </a:p>
      </dgm:t>
    </dgm:pt>
    <dgm:pt modelId="{778E07A5-EF46-C74F-8881-BF3BD79BE197}" type="pres">
      <dgm:prSet presAssocID="{12A0B638-0D9E-B24C-852E-33BD6A7BE9E1}" presName="accentRepeatNode" presStyleLbl="solidFgAcc1" presStyleIdx="5" presStyleCnt="7"/>
      <dgm:spPr/>
      <dgm:t>
        <a:bodyPr/>
        <a:lstStyle/>
        <a:p>
          <a:endParaRPr lang="en-US"/>
        </a:p>
      </dgm:t>
    </dgm:pt>
    <dgm:pt modelId="{3ED9637C-CA5D-3C4E-B1FF-A273E528CAD2}" type="pres">
      <dgm:prSet presAssocID="{CD98A888-9B21-9442-89B4-937762893EA8}" presName="text_7" presStyleLbl="node1" presStyleIdx="6" presStyleCnt="7">
        <dgm:presLayoutVars>
          <dgm:bulletEnabled val="1"/>
        </dgm:presLayoutVars>
      </dgm:prSet>
      <dgm:spPr/>
      <dgm:t>
        <a:bodyPr/>
        <a:lstStyle/>
        <a:p>
          <a:endParaRPr lang="zh-CN" altLang="en-US"/>
        </a:p>
      </dgm:t>
    </dgm:pt>
    <dgm:pt modelId="{7B7C84A6-AB5A-CD44-AE7C-20F12796BABD}" type="pres">
      <dgm:prSet presAssocID="{CD98A888-9B21-9442-89B4-937762893EA8}" presName="accent_7" presStyleCnt="0"/>
      <dgm:spPr/>
      <dgm:t>
        <a:bodyPr/>
        <a:lstStyle/>
        <a:p>
          <a:endParaRPr lang="en-US"/>
        </a:p>
      </dgm:t>
    </dgm:pt>
    <dgm:pt modelId="{56F4137F-6FCE-AB4C-B6C8-E532AC67DD70}" type="pres">
      <dgm:prSet presAssocID="{CD98A888-9B21-9442-89B4-937762893EA8}" presName="accentRepeatNode" presStyleLbl="solidFgAcc1" presStyleIdx="6" presStyleCnt="7"/>
      <dgm:spPr/>
      <dgm:t>
        <a:bodyPr/>
        <a:lstStyle/>
        <a:p>
          <a:endParaRPr lang="en-US"/>
        </a:p>
      </dgm:t>
    </dgm:pt>
  </dgm:ptLst>
  <dgm:cxnLst>
    <dgm:cxn modelId="{FFCC4A5E-2AC9-428D-89EB-DED62D5D68C2}" type="presOf" srcId="{DFC84E43-81F5-A04E-8A14-4916CC8EE9D6}" destId="{DCB32266-380A-784A-9D6E-A6D85566BE31}" srcOrd="0" destOrd="0" presId="urn:microsoft.com/office/officeart/2008/layout/VerticalCurvedList"/>
    <dgm:cxn modelId="{86C83385-D098-4BD5-B8EC-0C2A0539B280}" type="presOf" srcId="{0C27BBD5-45F0-AF46-BCAB-48A40191E906}" destId="{78D52D92-1195-7A46-BE0B-09057E7AC636}" srcOrd="0" destOrd="0" presId="urn:microsoft.com/office/officeart/2008/layout/VerticalCurvedList"/>
    <dgm:cxn modelId="{E73F9119-E399-964E-8340-69DEDDFC7315}" srcId="{DFC84E43-81F5-A04E-8A14-4916CC8EE9D6}" destId="{2A980EE0-1978-C945-84A8-84730B9FC05F}" srcOrd="4" destOrd="0" parTransId="{65D32A3F-F983-3041-9C7B-4BEEEFB01634}" sibTransId="{C66364C2-CC5B-6A40-A365-58EFB2E5A802}"/>
    <dgm:cxn modelId="{DAEEF2A8-C929-4048-AFB0-773240C3852C}" type="presOf" srcId="{32B658EE-6E9C-C54A-A1C1-128B3A67DFEE}" destId="{020698D9-BE65-7B42-B211-53298EC0DAEC}" srcOrd="0" destOrd="0" presId="urn:microsoft.com/office/officeart/2008/layout/VerticalCurvedList"/>
    <dgm:cxn modelId="{485A7E73-FF1A-9E42-B832-5AF19E0B6EBF}" srcId="{DFC84E43-81F5-A04E-8A14-4916CC8EE9D6}" destId="{8035221C-8C48-D84F-81D9-0DF355BFE713}" srcOrd="2" destOrd="0" parTransId="{B0D40659-D7DF-0542-B644-F52AC65905E3}" sibTransId="{003AE55A-AACC-4443-907F-107CFECA20E0}"/>
    <dgm:cxn modelId="{C82A97D9-46CA-4C72-A601-0D2E906C3DCE}" type="presOf" srcId="{2A980EE0-1978-C945-84A8-84730B9FC05F}" destId="{7791D440-4CFA-E740-9AF7-0D3B700EFDA0}" srcOrd="0" destOrd="0" presId="urn:microsoft.com/office/officeart/2008/layout/VerticalCurvedList"/>
    <dgm:cxn modelId="{950353B7-5EEE-6249-9F84-8CA8F551B51E}" srcId="{DFC84E43-81F5-A04E-8A14-4916CC8EE9D6}" destId="{12A0B638-0D9E-B24C-852E-33BD6A7BE9E1}" srcOrd="5" destOrd="0" parTransId="{6953DC39-5B7B-F64E-AC10-533498886A18}" sibTransId="{E323592C-16AA-0A4F-A630-BE842AC9E157}"/>
    <dgm:cxn modelId="{A4D0C855-2A5E-5549-A0AB-B801FCAE60C0}" srcId="{DFC84E43-81F5-A04E-8A14-4916CC8EE9D6}" destId="{32B658EE-6E9C-C54A-A1C1-128B3A67DFEE}" srcOrd="1" destOrd="0" parTransId="{222D8F15-8FCE-A044-AE3F-1B86F0A6686A}" sibTransId="{79DC820F-09B5-B041-9D31-408C54B93D96}"/>
    <dgm:cxn modelId="{EDC6C2FE-0969-FE4B-8C3C-831B904E4266}" srcId="{DFC84E43-81F5-A04E-8A14-4916CC8EE9D6}" destId="{3FE193C7-A61D-BF4A-B5CB-1CC010B8DCC5}" srcOrd="3" destOrd="0" parTransId="{5B79DD62-D1FD-9142-BBE0-B932886DC60C}" sibTransId="{7E9978A5-E1BE-7C41-8EC8-2EC6311D14C5}"/>
    <dgm:cxn modelId="{743BFBB6-6BE7-46A4-90E4-A69CFDD0B9E9}" type="presOf" srcId="{CD98A888-9B21-9442-89B4-937762893EA8}" destId="{3ED9637C-CA5D-3C4E-B1FF-A273E528CAD2}" srcOrd="0" destOrd="0" presId="urn:microsoft.com/office/officeart/2008/layout/VerticalCurvedList"/>
    <dgm:cxn modelId="{B2F6C592-AFB6-444C-B8A3-958D818FC3BF}" srcId="{DFC84E43-81F5-A04E-8A14-4916CC8EE9D6}" destId="{CD98A888-9B21-9442-89B4-937762893EA8}" srcOrd="6" destOrd="0" parTransId="{331B00B7-338B-5A41-937E-10285303C94B}" sibTransId="{761DA1DB-D055-B04C-BF08-01785AAAEEED}"/>
    <dgm:cxn modelId="{A0C33D73-4050-498B-A0E7-FB31F82073FA}" type="presOf" srcId="{8035221C-8C48-D84F-81D9-0DF355BFE713}" destId="{864C13EE-A9FE-2743-BAF2-1D84221B7A45}" srcOrd="0" destOrd="0" presId="urn:microsoft.com/office/officeart/2008/layout/VerticalCurvedList"/>
    <dgm:cxn modelId="{E1DE7874-1E8C-4808-890F-3A5CDC72AE91}" type="presOf" srcId="{3FE193C7-A61D-BF4A-B5CB-1CC010B8DCC5}" destId="{92B03D5E-C234-D84B-ADB4-1740E746CEB0}" srcOrd="0" destOrd="0" presId="urn:microsoft.com/office/officeart/2008/layout/VerticalCurvedList"/>
    <dgm:cxn modelId="{2524986F-3984-4328-842A-625B05256A73}" type="presOf" srcId="{6183F305-8772-D349-B318-700B8A768E74}" destId="{147BDF28-E7AB-F944-A333-A2C1F190274E}" srcOrd="0" destOrd="0" presId="urn:microsoft.com/office/officeart/2008/layout/VerticalCurvedList"/>
    <dgm:cxn modelId="{C2A8AF78-DED8-6A48-B414-FCF807AB1E61}" srcId="{DFC84E43-81F5-A04E-8A14-4916CC8EE9D6}" destId="{0C27BBD5-45F0-AF46-BCAB-48A40191E906}" srcOrd="0" destOrd="0" parTransId="{F6D601BC-5DD8-7A45-8B15-A77FDE0FF0C3}" sibTransId="{6183F305-8772-D349-B318-700B8A768E74}"/>
    <dgm:cxn modelId="{8A75BE53-22A1-467B-BA92-6F2F8E54DF4C}" type="presOf" srcId="{12A0B638-0D9E-B24C-852E-33BD6A7BE9E1}" destId="{A961A7FC-FF27-3345-AE43-FCCA38570B0E}" srcOrd="0" destOrd="0" presId="urn:microsoft.com/office/officeart/2008/layout/VerticalCurvedList"/>
    <dgm:cxn modelId="{3D3F49FF-78C2-4565-8283-434983FCE717}" type="presParOf" srcId="{DCB32266-380A-784A-9D6E-A6D85566BE31}" destId="{6396278C-E358-BF4B-B300-AFC9FCB764CE}" srcOrd="0" destOrd="0" presId="urn:microsoft.com/office/officeart/2008/layout/VerticalCurvedList"/>
    <dgm:cxn modelId="{4CC4BBEE-F83C-4FBD-9F9F-DC55BD1260E1}" type="presParOf" srcId="{6396278C-E358-BF4B-B300-AFC9FCB764CE}" destId="{E317E1B9-C054-C64F-BC8D-12A342AD3397}" srcOrd="0" destOrd="0" presId="urn:microsoft.com/office/officeart/2008/layout/VerticalCurvedList"/>
    <dgm:cxn modelId="{8E7F8692-478B-4D06-9D4D-62B1AAA8C334}" type="presParOf" srcId="{E317E1B9-C054-C64F-BC8D-12A342AD3397}" destId="{8A724BC7-634A-AA47-B454-9F97F324DA70}" srcOrd="0" destOrd="0" presId="urn:microsoft.com/office/officeart/2008/layout/VerticalCurvedList"/>
    <dgm:cxn modelId="{8A73F11D-618E-4F91-9C5E-64CC8240D410}" type="presParOf" srcId="{E317E1B9-C054-C64F-BC8D-12A342AD3397}" destId="{147BDF28-E7AB-F944-A333-A2C1F190274E}" srcOrd="1" destOrd="0" presId="urn:microsoft.com/office/officeart/2008/layout/VerticalCurvedList"/>
    <dgm:cxn modelId="{E672BBC8-28E6-418A-A9E4-2A771CB88077}" type="presParOf" srcId="{E317E1B9-C054-C64F-BC8D-12A342AD3397}" destId="{759CF09B-9068-5B40-99AD-932016A7A4B9}" srcOrd="2" destOrd="0" presId="urn:microsoft.com/office/officeart/2008/layout/VerticalCurvedList"/>
    <dgm:cxn modelId="{85A6DAC2-0C97-4695-8989-BB2DFCFD099B}" type="presParOf" srcId="{E317E1B9-C054-C64F-BC8D-12A342AD3397}" destId="{A5848CB4-3062-8E4A-A403-F6EEE6C19F3E}" srcOrd="3" destOrd="0" presId="urn:microsoft.com/office/officeart/2008/layout/VerticalCurvedList"/>
    <dgm:cxn modelId="{2819077A-582F-48E8-A9A8-93DDE3C2D019}" type="presParOf" srcId="{6396278C-E358-BF4B-B300-AFC9FCB764CE}" destId="{78D52D92-1195-7A46-BE0B-09057E7AC636}" srcOrd="1" destOrd="0" presId="urn:microsoft.com/office/officeart/2008/layout/VerticalCurvedList"/>
    <dgm:cxn modelId="{603E7ECD-9171-4E15-BEB8-148BCFD22004}" type="presParOf" srcId="{6396278C-E358-BF4B-B300-AFC9FCB764CE}" destId="{7DA5B611-542B-6548-9231-D2F7E38BD62B}" srcOrd="2" destOrd="0" presId="urn:microsoft.com/office/officeart/2008/layout/VerticalCurvedList"/>
    <dgm:cxn modelId="{D859AF47-EE01-4C4D-BE8C-76BB1D0EC6FC}" type="presParOf" srcId="{7DA5B611-542B-6548-9231-D2F7E38BD62B}" destId="{EEBB6C4E-1E15-B348-855D-F93A5761D0AE}" srcOrd="0" destOrd="0" presId="urn:microsoft.com/office/officeart/2008/layout/VerticalCurvedList"/>
    <dgm:cxn modelId="{39E53B93-E66E-479A-8FEB-1B13833EE9CF}" type="presParOf" srcId="{6396278C-E358-BF4B-B300-AFC9FCB764CE}" destId="{020698D9-BE65-7B42-B211-53298EC0DAEC}" srcOrd="3" destOrd="0" presId="urn:microsoft.com/office/officeart/2008/layout/VerticalCurvedList"/>
    <dgm:cxn modelId="{8BC90FAD-38F7-4996-9233-5C122C64DD6E}" type="presParOf" srcId="{6396278C-E358-BF4B-B300-AFC9FCB764CE}" destId="{DFA11842-0CCD-0A4F-9A99-38337CBC9674}" srcOrd="4" destOrd="0" presId="urn:microsoft.com/office/officeart/2008/layout/VerticalCurvedList"/>
    <dgm:cxn modelId="{64C12790-CF37-4FFA-B969-21679B73E868}" type="presParOf" srcId="{DFA11842-0CCD-0A4F-9A99-38337CBC9674}" destId="{2E88C7BD-455F-444A-A92E-BB2898249F49}" srcOrd="0" destOrd="0" presId="urn:microsoft.com/office/officeart/2008/layout/VerticalCurvedList"/>
    <dgm:cxn modelId="{70C88C0F-56AB-4A49-B35C-869FD8D554BB}" type="presParOf" srcId="{6396278C-E358-BF4B-B300-AFC9FCB764CE}" destId="{864C13EE-A9FE-2743-BAF2-1D84221B7A45}" srcOrd="5" destOrd="0" presId="urn:microsoft.com/office/officeart/2008/layout/VerticalCurvedList"/>
    <dgm:cxn modelId="{E246D914-864A-40DD-8564-15830E6638BB}" type="presParOf" srcId="{6396278C-E358-BF4B-B300-AFC9FCB764CE}" destId="{69497C41-0CDF-5045-86C1-EA6CB12CE0CD}" srcOrd="6" destOrd="0" presId="urn:microsoft.com/office/officeart/2008/layout/VerticalCurvedList"/>
    <dgm:cxn modelId="{FBE83D28-C122-4402-AF5A-FBEB0F7662F3}" type="presParOf" srcId="{69497C41-0CDF-5045-86C1-EA6CB12CE0CD}" destId="{203C953A-3564-FB48-A309-DB87CBF1D0A1}" srcOrd="0" destOrd="0" presId="urn:microsoft.com/office/officeart/2008/layout/VerticalCurvedList"/>
    <dgm:cxn modelId="{1353DA1F-A101-4BE7-8CCB-2214B8B7FEF5}" type="presParOf" srcId="{6396278C-E358-BF4B-B300-AFC9FCB764CE}" destId="{92B03D5E-C234-D84B-ADB4-1740E746CEB0}" srcOrd="7" destOrd="0" presId="urn:microsoft.com/office/officeart/2008/layout/VerticalCurvedList"/>
    <dgm:cxn modelId="{EA44A809-8F8D-42CB-B81E-D78C005E887E}" type="presParOf" srcId="{6396278C-E358-BF4B-B300-AFC9FCB764CE}" destId="{6D960508-4480-F24F-A83A-F2CD255F0F07}" srcOrd="8" destOrd="0" presId="urn:microsoft.com/office/officeart/2008/layout/VerticalCurvedList"/>
    <dgm:cxn modelId="{E0E8481D-AC07-4A2A-B548-5DF40C0D0DCE}" type="presParOf" srcId="{6D960508-4480-F24F-A83A-F2CD255F0F07}" destId="{854D719D-93D5-D74A-8227-C442B359FBAC}" srcOrd="0" destOrd="0" presId="urn:microsoft.com/office/officeart/2008/layout/VerticalCurvedList"/>
    <dgm:cxn modelId="{BF20ADAA-ED5E-401A-8908-5681BBFFF4EF}" type="presParOf" srcId="{6396278C-E358-BF4B-B300-AFC9FCB764CE}" destId="{7791D440-4CFA-E740-9AF7-0D3B700EFDA0}" srcOrd="9" destOrd="0" presId="urn:microsoft.com/office/officeart/2008/layout/VerticalCurvedList"/>
    <dgm:cxn modelId="{4028B731-C7B4-4285-9AB8-B68E8C596624}" type="presParOf" srcId="{6396278C-E358-BF4B-B300-AFC9FCB764CE}" destId="{1349D720-FB2D-1C4B-BAEF-313A6CA23954}" srcOrd="10" destOrd="0" presId="urn:microsoft.com/office/officeart/2008/layout/VerticalCurvedList"/>
    <dgm:cxn modelId="{9334D191-3645-4C67-BCBE-1BB0AD101C7C}" type="presParOf" srcId="{1349D720-FB2D-1C4B-BAEF-313A6CA23954}" destId="{AFD992B6-44CF-1444-8B26-BDFDAF5FFCCD}" srcOrd="0" destOrd="0" presId="urn:microsoft.com/office/officeart/2008/layout/VerticalCurvedList"/>
    <dgm:cxn modelId="{933D9F95-36FC-4B2F-85E7-AAEC96F7332E}" type="presParOf" srcId="{6396278C-E358-BF4B-B300-AFC9FCB764CE}" destId="{A961A7FC-FF27-3345-AE43-FCCA38570B0E}" srcOrd="11" destOrd="0" presId="urn:microsoft.com/office/officeart/2008/layout/VerticalCurvedList"/>
    <dgm:cxn modelId="{962FB826-E2EC-4BB1-A32B-BD8D6C98483A}" type="presParOf" srcId="{6396278C-E358-BF4B-B300-AFC9FCB764CE}" destId="{14DDABF1-A917-7D4F-874F-12BDA2F3B189}" srcOrd="12" destOrd="0" presId="urn:microsoft.com/office/officeart/2008/layout/VerticalCurvedList"/>
    <dgm:cxn modelId="{56B95F09-92CB-47F4-8341-54B36CFA2E33}" type="presParOf" srcId="{14DDABF1-A917-7D4F-874F-12BDA2F3B189}" destId="{778E07A5-EF46-C74F-8881-BF3BD79BE197}" srcOrd="0" destOrd="0" presId="urn:microsoft.com/office/officeart/2008/layout/VerticalCurvedList"/>
    <dgm:cxn modelId="{08D87AB2-153D-4B18-BB4D-64251164CB5A}" type="presParOf" srcId="{6396278C-E358-BF4B-B300-AFC9FCB764CE}" destId="{3ED9637C-CA5D-3C4E-B1FF-A273E528CAD2}" srcOrd="13" destOrd="0" presId="urn:microsoft.com/office/officeart/2008/layout/VerticalCurvedList"/>
    <dgm:cxn modelId="{DF3AAA93-889A-4E0D-9164-7EA49FE6B20B}" type="presParOf" srcId="{6396278C-E358-BF4B-B300-AFC9FCB764CE}" destId="{7B7C84A6-AB5A-CD44-AE7C-20F12796BABD}" srcOrd="14" destOrd="0" presId="urn:microsoft.com/office/officeart/2008/layout/VerticalCurvedList"/>
    <dgm:cxn modelId="{B01C8126-0BF3-47BB-818D-C849C15AF3C2}" type="presParOf" srcId="{7B7C84A6-AB5A-CD44-AE7C-20F12796BABD}" destId="{56F4137F-6FCE-AB4C-B6C8-E532AC67DD7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BDF28-E7AB-F944-A333-A2C1F190274E}">
      <dsp:nvSpPr>
        <dsp:cNvPr id="0" name=""/>
        <dsp:cNvSpPr/>
      </dsp:nvSpPr>
      <dsp:spPr>
        <a:xfrm>
          <a:off x="-4149149" y="-636727"/>
          <a:ext cx="4943966" cy="4943966"/>
        </a:xfrm>
        <a:prstGeom prst="blockArc">
          <a:avLst>
            <a:gd name="adj1" fmla="val 18900000"/>
            <a:gd name="adj2" fmla="val 2700000"/>
            <a:gd name="adj3" fmla="val 43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D52D92-1195-7A46-BE0B-09057E7AC636}">
      <dsp:nvSpPr>
        <dsp:cNvPr id="0" name=""/>
        <dsp:cNvSpPr/>
      </dsp:nvSpPr>
      <dsp:spPr>
        <a:xfrm>
          <a:off x="257515" y="166861"/>
          <a:ext cx="6579836"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1998</a:t>
          </a:r>
          <a:r>
            <a:rPr lang="zh-CN" altLang="en-US" sz="1400" kern="1200" dirty="0">
              <a:latin typeface="+mn-lt"/>
              <a:ea typeface="+mn-ea"/>
              <a:cs typeface="+mn-ea"/>
              <a:sym typeface="+mn-lt"/>
            </a:rPr>
            <a:t>年，</a:t>
          </a:r>
          <a:r>
            <a:rPr lang="en-US" altLang="zh-CN" sz="1400" kern="1200" dirty="0">
              <a:latin typeface="+mn-lt"/>
              <a:ea typeface="+mn-ea"/>
              <a:cs typeface="+mn-ea"/>
              <a:sym typeface="+mn-lt"/>
            </a:rPr>
            <a:t>Diane Greene</a:t>
          </a:r>
          <a:r>
            <a:rPr lang="zh-CN" altLang="en-US" sz="1400" kern="1200" dirty="0">
              <a:latin typeface="+mn-lt"/>
              <a:ea typeface="+mn-ea"/>
              <a:cs typeface="+mn-ea"/>
              <a:sym typeface="+mn-lt"/>
            </a:rPr>
            <a:t>帮助创立</a:t>
          </a:r>
          <a:r>
            <a:rPr lang="en-US" altLang="zh-CN" sz="1400" kern="1200" dirty="0">
              <a:latin typeface="+mn-lt"/>
              <a:ea typeface="+mn-ea"/>
              <a:cs typeface="+mn-ea"/>
              <a:sym typeface="+mn-lt"/>
            </a:rPr>
            <a:t>VMware</a:t>
          </a:r>
          <a:endParaRPr lang="zh-CN" altLang="en-US" sz="1400" kern="1200" dirty="0">
            <a:latin typeface="+mn-lt"/>
            <a:ea typeface="+mn-ea"/>
            <a:cs typeface="+mn-ea"/>
            <a:sym typeface="+mn-lt"/>
          </a:endParaRPr>
        </a:p>
      </dsp:txBody>
      <dsp:txXfrm>
        <a:off x="257515" y="166861"/>
        <a:ext cx="6579836" cy="333576"/>
      </dsp:txXfrm>
    </dsp:sp>
    <dsp:sp modelId="{EEBB6C4E-1E15-B348-855D-F93A5761D0AE}">
      <dsp:nvSpPr>
        <dsp:cNvPr id="0" name=""/>
        <dsp:cNvSpPr/>
      </dsp:nvSpPr>
      <dsp:spPr>
        <a:xfrm>
          <a:off x="49030" y="125164"/>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20698D9-BE65-7B42-B211-53298EC0DAEC}">
      <dsp:nvSpPr>
        <dsp:cNvPr id="0" name=""/>
        <dsp:cNvSpPr/>
      </dsp:nvSpPr>
      <dsp:spPr>
        <a:xfrm>
          <a:off x="559598" y="667519"/>
          <a:ext cx="627775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2011</a:t>
          </a:r>
          <a:r>
            <a:rPr lang="zh-CN" altLang="en-US" sz="1400" kern="1200" dirty="0">
              <a:latin typeface="+mn-lt"/>
              <a:ea typeface="+mn-ea"/>
              <a:cs typeface="+mn-ea"/>
              <a:sym typeface="+mn-lt"/>
            </a:rPr>
            <a:t>年，</a:t>
          </a:r>
          <a:r>
            <a:rPr lang="en-US" altLang="zh-CN" sz="1400" kern="1200" dirty="0">
              <a:latin typeface="+mn-lt"/>
              <a:ea typeface="+mn-ea"/>
              <a:cs typeface="+mn-ea"/>
              <a:sym typeface="+mn-lt"/>
            </a:rPr>
            <a:t>VMware</a:t>
          </a:r>
          <a:r>
            <a:rPr lang="zh-CN" altLang="en-US" sz="1400" kern="1200" dirty="0">
              <a:latin typeface="+mn-lt"/>
              <a:ea typeface="+mn-ea"/>
              <a:cs typeface="+mn-ea"/>
              <a:sym typeface="+mn-lt"/>
            </a:rPr>
            <a:t>推出</a:t>
          </a:r>
          <a:r>
            <a:rPr lang="en-US" altLang="zh-CN" sz="1400" kern="1200" dirty="0">
              <a:latin typeface="+mn-lt"/>
              <a:ea typeface="+mn-ea"/>
              <a:cs typeface="+mn-ea"/>
              <a:sym typeface="+mn-lt"/>
            </a:rPr>
            <a:t>Cloud Foundry</a:t>
          </a:r>
          <a:endParaRPr lang="zh-CN" altLang="en-US" sz="1400" kern="1200" dirty="0">
            <a:latin typeface="+mn-lt"/>
            <a:ea typeface="+mn-ea"/>
            <a:cs typeface="+mn-ea"/>
            <a:sym typeface="+mn-lt"/>
          </a:endParaRPr>
        </a:p>
      </dsp:txBody>
      <dsp:txXfrm>
        <a:off x="559598" y="667519"/>
        <a:ext cx="6277753" cy="333576"/>
      </dsp:txXfrm>
    </dsp:sp>
    <dsp:sp modelId="{2E88C7BD-455F-444A-A92E-BB2898249F49}">
      <dsp:nvSpPr>
        <dsp:cNvPr id="0" name=""/>
        <dsp:cNvSpPr/>
      </dsp:nvSpPr>
      <dsp:spPr>
        <a:xfrm>
          <a:off x="351113" y="625822"/>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64C13EE-A9FE-2743-BAF2-1D84221B7A45}">
      <dsp:nvSpPr>
        <dsp:cNvPr id="0" name=""/>
        <dsp:cNvSpPr/>
      </dsp:nvSpPr>
      <dsp:spPr>
        <a:xfrm>
          <a:off x="725138" y="1167809"/>
          <a:ext cx="611221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2013</a:t>
          </a:r>
          <a:r>
            <a:rPr lang="zh-CN" altLang="en-US" sz="1400" kern="1200" dirty="0">
              <a:latin typeface="+mn-lt"/>
              <a:ea typeface="+mn-ea"/>
              <a:cs typeface="+mn-ea"/>
              <a:sym typeface="+mn-lt"/>
            </a:rPr>
            <a:t>年，</a:t>
          </a:r>
          <a:r>
            <a:rPr lang="en-US" altLang="zh-CN" sz="1400" kern="1200" dirty="0">
              <a:latin typeface="+mn-lt"/>
              <a:ea typeface="+mn-ea"/>
              <a:cs typeface="+mn-ea"/>
              <a:sym typeface="+mn-lt"/>
            </a:rPr>
            <a:t>EMC</a:t>
          </a:r>
          <a:r>
            <a:rPr lang="zh-CN" altLang="en-US" sz="1400" kern="1200" dirty="0">
              <a:latin typeface="+mn-lt"/>
              <a:ea typeface="+mn-ea"/>
              <a:cs typeface="+mn-ea"/>
              <a:sym typeface="+mn-lt"/>
            </a:rPr>
            <a:t>和</a:t>
          </a:r>
          <a:r>
            <a:rPr lang="en-US" altLang="zh-CN" sz="1400" kern="1200" dirty="0">
              <a:latin typeface="+mn-lt"/>
              <a:ea typeface="+mn-ea"/>
              <a:cs typeface="+mn-ea"/>
              <a:sym typeface="+mn-lt"/>
            </a:rPr>
            <a:t>VMware</a:t>
          </a:r>
          <a:r>
            <a:rPr lang="zh-CN" altLang="en-US" sz="1400" kern="1200" dirty="0">
              <a:latin typeface="+mn-lt"/>
              <a:ea typeface="+mn-ea"/>
              <a:cs typeface="+mn-ea"/>
              <a:sym typeface="+mn-lt"/>
            </a:rPr>
            <a:t>创立</a:t>
          </a:r>
          <a:r>
            <a:rPr lang="en-US" altLang="zh-CN" sz="1400" kern="1200" dirty="0">
              <a:latin typeface="+mn-lt"/>
              <a:ea typeface="+mn-ea"/>
              <a:cs typeface="+mn-ea"/>
              <a:sym typeface="+mn-lt"/>
            </a:rPr>
            <a:t>Pivotal</a:t>
          </a:r>
          <a:r>
            <a:rPr lang="zh-CN" altLang="en-US" sz="1400" kern="1200" dirty="0">
              <a:latin typeface="+mn-lt"/>
              <a:ea typeface="+mn-ea"/>
              <a:cs typeface="+mn-ea"/>
              <a:sym typeface="+mn-lt"/>
            </a:rPr>
            <a:t>，其目的在于将</a:t>
          </a:r>
          <a:r>
            <a:rPr lang="en-US" altLang="zh-CN" sz="1400" kern="1200" dirty="0">
              <a:latin typeface="+mn-lt"/>
              <a:ea typeface="+mn-ea"/>
              <a:cs typeface="+mn-ea"/>
              <a:sym typeface="+mn-lt"/>
            </a:rPr>
            <a:t>Cloud Foundry</a:t>
          </a:r>
          <a:r>
            <a:rPr lang="zh-CN" altLang="en-US" sz="1400" kern="1200" dirty="0">
              <a:latin typeface="+mn-lt"/>
              <a:ea typeface="+mn-ea"/>
              <a:cs typeface="+mn-ea"/>
              <a:sym typeface="+mn-lt"/>
            </a:rPr>
            <a:t>商业化</a:t>
          </a:r>
        </a:p>
      </dsp:txBody>
      <dsp:txXfrm>
        <a:off x="725138" y="1167809"/>
        <a:ext cx="6112213" cy="333576"/>
      </dsp:txXfrm>
    </dsp:sp>
    <dsp:sp modelId="{203C953A-3564-FB48-A309-DB87CBF1D0A1}">
      <dsp:nvSpPr>
        <dsp:cNvPr id="0" name=""/>
        <dsp:cNvSpPr/>
      </dsp:nvSpPr>
      <dsp:spPr>
        <a:xfrm>
          <a:off x="516653" y="1126112"/>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2B03D5E-C234-D84B-ADB4-1740E746CEB0}">
      <dsp:nvSpPr>
        <dsp:cNvPr id="0" name=""/>
        <dsp:cNvSpPr/>
      </dsp:nvSpPr>
      <dsp:spPr>
        <a:xfrm>
          <a:off x="777994" y="1668467"/>
          <a:ext cx="6059357"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2014</a:t>
          </a:r>
          <a:r>
            <a:rPr lang="zh-CN" altLang="en-US" sz="1400" kern="1200" dirty="0">
              <a:latin typeface="+mn-lt"/>
              <a:ea typeface="+mn-ea"/>
              <a:cs typeface="+mn-ea"/>
              <a:sym typeface="+mn-lt"/>
            </a:rPr>
            <a:t>年，</a:t>
          </a:r>
          <a:r>
            <a:rPr lang="en-US" altLang="zh-CN" sz="1400" kern="1200" dirty="0">
              <a:latin typeface="+mn-lt"/>
              <a:ea typeface="+mn-ea"/>
              <a:cs typeface="+mn-ea"/>
              <a:sym typeface="+mn-lt"/>
            </a:rPr>
            <a:t>Google</a:t>
          </a:r>
          <a:r>
            <a:rPr lang="zh-CN" altLang="en-US" sz="1400" kern="1200" dirty="0">
              <a:latin typeface="+mn-lt"/>
              <a:ea typeface="+mn-ea"/>
              <a:cs typeface="+mn-ea"/>
              <a:sym typeface="+mn-lt"/>
            </a:rPr>
            <a:t>开发</a:t>
          </a:r>
          <a:r>
            <a:rPr lang="en-US" altLang="zh-CN" sz="1400" kern="1200" dirty="0">
              <a:latin typeface="+mn-lt"/>
              <a:ea typeface="+mn-ea"/>
              <a:cs typeface="+mn-ea"/>
              <a:sym typeface="+mn-lt"/>
            </a:rPr>
            <a:t>Kubernetes</a:t>
          </a:r>
          <a:endParaRPr lang="zh-CN" altLang="en-US" sz="1400" kern="1200" dirty="0">
            <a:latin typeface="+mn-lt"/>
            <a:ea typeface="+mn-ea"/>
            <a:cs typeface="+mn-ea"/>
            <a:sym typeface="+mn-lt"/>
          </a:endParaRPr>
        </a:p>
      </dsp:txBody>
      <dsp:txXfrm>
        <a:off x="777994" y="1668467"/>
        <a:ext cx="6059357" cy="333576"/>
      </dsp:txXfrm>
    </dsp:sp>
    <dsp:sp modelId="{854D719D-93D5-D74A-8227-C442B359FBAC}">
      <dsp:nvSpPr>
        <dsp:cNvPr id="0" name=""/>
        <dsp:cNvSpPr/>
      </dsp:nvSpPr>
      <dsp:spPr>
        <a:xfrm>
          <a:off x="569509" y="1626770"/>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791D440-4CFA-E740-9AF7-0D3B700EFDA0}">
      <dsp:nvSpPr>
        <dsp:cNvPr id="0" name=""/>
        <dsp:cNvSpPr/>
      </dsp:nvSpPr>
      <dsp:spPr>
        <a:xfrm>
          <a:off x="725138" y="2169125"/>
          <a:ext cx="611221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2015</a:t>
          </a:r>
          <a:r>
            <a:rPr lang="zh-CN" altLang="en-US" sz="1400" kern="1200" dirty="0">
              <a:latin typeface="+mn-lt"/>
              <a:ea typeface="+mn-ea"/>
              <a:cs typeface="+mn-ea"/>
              <a:sym typeface="+mn-lt"/>
            </a:rPr>
            <a:t>年，</a:t>
          </a:r>
          <a:r>
            <a:rPr lang="en-US" altLang="zh-CN" sz="1400" kern="1200" dirty="0">
              <a:latin typeface="+mn-lt"/>
              <a:ea typeface="+mn-ea"/>
              <a:cs typeface="+mn-ea"/>
              <a:sym typeface="+mn-lt"/>
            </a:rPr>
            <a:t>Diane Greene</a:t>
          </a:r>
          <a:r>
            <a:rPr lang="zh-CN" altLang="en-US" sz="1400" kern="1200" dirty="0">
              <a:latin typeface="+mn-lt"/>
              <a:ea typeface="+mn-ea"/>
              <a:cs typeface="+mn-ea"/>
              <a:sym typeface="+mn-lt"/>
            </a:rPr>
            <a:t>加入</a:t>
          </a:r>
          <a:r>
            <a:rPr lang="en-US" altLang="zh-CN" sz="1400" kern="1200" dirty="0">
              <a:latin typeface="+mn-lt"/>
              <a:ea typeface="+mn-ea"/>
              <a:cs typeface="+mn-ea"/>
              <a:sym typeface="+mn-lt"/>
            </a:rPr>
            <a:t>Google Cloud</a:t>
          </a:r>
          <a:endParaRPr lang="zh-CN" altLang="en-US" sz="1400" kern="1200" dirty="0">
            <a:latin typeface="+mn-lt"/>
            <a:ea typeface="+mn-ea"/>
            <a:cs typeface="+mn-ea"/>
            <a:sym typeface="+mn-lt"/>
          </a:endParaRPr>
        </a:p>
      </dsp:txBody>
      <dsp:txXfrm>
        <a:off x="725138" y="2169125"/>
        <a:ext cx="6112213" cy="333576"/>
      </dsp:txXfrm>
    </dsp:sp>
    <dsp:sp modelId="{AFD992B6-44CF-1444-8B26-BDFDAF5FFCCD}">
      <dsp:nvSpPr>
        <dsp:cNvPr id="0" name=""/>
        <dsp:cNvSpPr/>
      </dsp:nvSpPr>
      <dsp:spPr>
        <a:xfrm>
          <a:off x="516653" y="2127428"/>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961A7FC-FF27-3345-AE43-FCCA38570B0E}">
      <dsp:nvSpPr>
        <dsp:cNvPr id="0" name=""/>
        <dsp:cNvSpPr/>
      </dsp:nvSpPr>
      <dsp:spPr>
        <a:xfrm>
          <a:off x="559598" y="2669415"/>
          <a:ext cx="6277753"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2016</a:t>
          </a:r>
          <a:r>
            <a:rPr lang="zh-CN" altLang="en-US" sz="1400" kern="1200" dirty="0">
              <a:latin typeface="+mn-lt"/>
              <a:ea typeface="+mn-ea"/>
              <a:cs typeface="+mn-ea"/>
              <a:sym typeface="+mn-lt"/>
            </a:rPr>
            <a:t>年，</a:t>
          </a:r>
          <a:r>
            <a:rPr lang="en-US" altLang="zh-CN" sz="1400" kern="1200" dirty="0">
              <a:latin typeface="+mn-lt"/>
              <a:ea typeface="+mn-ea"/>
              <a:cs typeface="+mn-ea"/>
              <a:sym typeface="+mn-lt"/>
            </a:rPr>
            <a:t>Diane Greene</a:t>
          </a:r>
          <a:r>
            <a:rPr lang="zh-CN" altLang="en-US" sz="1400" kern="1200" dirty="0">
              <a:latin typeface="+mn-lt"/>
              <a:ea typeface="+mn-ea"/>
              <a:cs typeface="+mn-ea"/>
              <a:sym typeface="+mn-lt"/>
            </a:rPr>
            <a:t>聘请曾任职于</a:t>
          </a:r>
          <a:r>
            <a:rPr lang="en-US" altLang="zh-CN" sz="1400" kern="1200" dirty="0">
              <a:latin typeface="+mn-lt"/>
              <a:ea typeface="+mn-ea"/>
              <a:cs typeface="+mn-ea"/>
              <a:sym typeface="+mn-lt"/>
            </a:rPr>
            <a:t>Cloud Foundry</a:t>
          </a:r>
          <a:r>
            <a:rPr lang="zh-CN" altLang="en-US" sz="1400" kern="1200" dirty="0">
              <a:latin typeface="+mn-lt"/>
              <a:ea typeface="+mn-ea"/>
              <a:cs typeface="+mn-ea"/>
              <a:sym typeface="+mn-lt"/>
            </a:rPr>
            <a:t>基金会的</a:t>
          </a:r>
          <a:r>
            <a:rPr lang="en-US" altLang="zh-CN" sz="1400" kern="1200" dirty="0">
              <a:latin typeface="+mn-lt"/>
              <a:ea typeface="+mn-ea"/>
              <a:cs typeface="+mn-ea"/>
              <a:sym typeface="+mn-lt"/>
            </a:rPr>
            <a:t>Sam Ramji</a:t>
          </a:r>
          <a:endParaRPr lang="zh-CN" altLang="en-US" sz="1400" kern="1200" dirty="0">
            <a:latin typeface="+mn-lt"/>
            <a:ea typeface="+mn-ea"/>
            <a:cs typeface="+mn-ea"/>
            <a:sym typeface="+mn-lt"/>
          </a:endParaRPr>
        </a:p>
      </dsp:txBody>
      <dsp:txXfrm>
        <a:off x="559598" y="2669415"/>
        <a:ext cx="6277753" cy="333576"/>
      </dsp:txXfrm>
    </dsp:sp>
    <dsp:sp modelId="{778E07A5-EF46-C74F-8881-BF3BD79BE197}">
      <dsp:nvSpPr>
        <dsp:cNvPr id="0" name=""/>
        <dsp:cNvSpPr/>
      </dsp:nvSpPr>
      <dsp:spPr>
        <a:xfrm>
          <a:off x="351113" y="2627718"/>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ED9637C-CA5D-3C4E-B1FF-A273E528CAD2}">
      <dsp:nvSpPr>
        <dsp:cNvPr id="0" name=""/>
        <dsp:cNvSpPr/>
      </dsp:nvSpPr>
      <dsp:spPr>
        <a:xfrm>
          <a:off x="257515" y="3170073"/>
          <a:ext cx="6579836" cy="3335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4776" tIns="35560" rIns="35560" bIns="35560" numCol="1" spcCol="1270" anchor="ctr" anchorCtr="0">
          <a:noAutofit/>
        </a:bodyPr>
        <a:lstStyle/>
        <a:p>
          <a:pPr lvl="0" algn="l" defTabSz="622300">
            <a:lnSpc>
              <a:spcPct val="90000"/>
            </a:lnSpc>
            <a:spcBef>
              <a:spcPct val="0"/>
            </a:spcBef>
            <a:spcAft>
              <a:spcPct val="35000"/>
            </a:spcAft>
          </a:pPr>
          <a:r>
            <a:rPr lang="en-US" altLang="zh-CN" sz="1400" kern="1200" dirty="0">
              <a:latin typeface="+mn-lt"/>
              <a:ea typeface="+mn-ea"/>
              <a:cs typeface="+mn-ea"/>
              <a:sym typeface="+mn-lt"/>
            </a:rPr>
            <a:t>2017</a:t>
          </a:r>
          <a:r>
            <a:rPr lang="zh-CN" altLang="en-US" sz="1400" kern="1200" dirty="0">
              <a:latin typeface="+mn-lt"/>
              <a:ea typeface="+mn-ea"/>
              <a:cs typeface="+mn-ea"/>
              <a:sym typeface="+mn-lt"/>
            </a:rPr>
            <a:t>年，</a:t>
          </a:r>
          <a:r>
            <a:rPr lang="en-US" altLang="zh-CN" sz="1400" kern="1200" dirty="0">
              <a:latin typeface="+mn-lt"/>
              <a:ea typeface="+mn-ea"/>
              <a:cs typeface="+mn-ea"/>
              <a:sym typeface="+mn-lt"/>
            </a:rPr>
            <a:t>VMware</a:t>
          </a:r>
          <a:r>
            <a:rPr lang="zh-CN" altLang="en-US" sz="1400" kern="1200" dirty="0">
              <a:latin typeface="+mn-lt"/>
              <a:ea typeface="+mn-ea"/>
              <a:cs typeface="+mn-ea"/>
              <a:sym typeface="+mn-lt"/>
            </a:rPr>
            <a:t>、</a:t>
          </a:r>
          <a:r>
            <a:rPr lang="en-US" altLang="zh-CN" sz="1400" kern="1200" dirty="0">
              <a:latin typeface="+mn-lt"/>
              <a:ea typeface="+mn-ea"/>
              <a:cs typeface="+mn-ea"/>
              <a:sym typeface="+mn-lt"/>
            </a:rPr>
            <a:t>Pivotal</a:t>
          </a:r>
          <a:r>
            <a:rPr lang="zh-CN" altLang="en-US" sz="1400" kern="1200" dirty="0">
              <a:latin typeface="+mn-lt"/>
              <a:ea typeface="+mn-ea"/>
              <a:cs typeface="+mn-ea"/>
              <a:sym typeface="+mn-lt"/>
            </a:rPr>
            <a:t>和</a:t>
          </a:r>
          <a:r>
            <a:rPr lang="en-US" altLang="zh-CN" sz="1400" kern="1200" dirty="0">
              <a:latin typeface="+mn-lt"/>
              <a:ea typeface="+mn-ea"/>
              <a:cs typeface="+mn-ea"/>
              <a:sym typeface="+mn-lt"/>
            </a:rPr>
            <a:t>Google</a:t>
          </a:r>
          <a:r>
            <a:rPr lang="zh-CN" altLang="en-US" sz="1400" kern="1200" dirty="0">
              <a:latin typeface="+mn-lt"/>
              <a:ea typeface="+mn-ea"/>
              <a:cs typeface="+mn-ea"/>
              <a:sym typeface="+mn-lt"/>
            </a:rPr>
            <a:t>联袂</a:t>
          </a:r>
        </a:p>
      </dsp:txBody>
      <dsp:txXfrm>
        <a:off x="257515" y="3170073"/>
        <a:ext cx="6579836" cy="333576"/>
      </dsp:txXfrm>
    </dsp:sp>
    <dsp:sp modelId="{56F4137F-6FCE-AB4C-B6C8-E532AC67DD70}">
      <dsp:nvSpPr>
        <dsp:cNvPr id="0" name=""/>
        <dsp:cNvSpPr/>
      </dsp:nvSpPr>
      <dsp:spPr>
        <a:xfrm>
          <a:off x="49030" y="3128376"/>
          <a:ext cx="416970" cy="41697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00169498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Shape 3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8" name="Shape 3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Shape 2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4" name="Shape 2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Shape 2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6" name="Shape 2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5"/>
        <p:cNvGrpSpPr/>
        <p:nvPr/>
      </p:nvGrpSpPr>
      <p:grpSpPr>
        <a:xfrm>
          <a:off x="0" y="0"/>
          <a:ext cx="0" cy="0"/>
          <a:chOff x="0" y="0"/>
          <a:chExt cx="0" cy="0"/>
        </a:xfrm>
      </p:grpSpPr>
      <p:sp>
        <p:nvSpPr>
          <p:cNvPr id="5156" name="Shape 5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57" name="Shape 5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5"/>
        <p:cNvGrpSpPr/>
        <p:nvPr/>
      </p:nvGrpSpPr>
      <p:grpSpPr>
        <a:xfrm>
          <a:off x="0" y="0"/>
          <a:ext cx="0" cy="0"/>
          <a:chOff x="0" y="0"/>
          <a:chExt cx="0" cy="0"/>
        </a:xfrm>
      </p:grpSpPr>
      <p:sp>
        <p:nvSpPr>
          <p:cNvPr id="5166" name="Shape 5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7" name="Shape 5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9"/>
        <p:cNvGrpSpPr/>
        <p:nvPr/>
      </p:nvGrpSpPr>
      <p:grpSpPr>
        <a:xfrm>
          <a:off x="0" y="0"/>
          <a:ext cx="0" cy="0"/>
          <a:chOff x="0" y="0"/>
          <a:chExt cx="0" cy="0"/>
        </a:xfrm>
      </p:grpSpPr>
      <p:sp>
        <p:nvSpPr>
          <p:cNvPr id="5180" name="Shape 5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1" name="Shape 5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9"/>
        <p:cNvGrpSpPr/>
        <p:nvPr/>
      </p:nvGrpSpPr>
      <p:grpSpPr>
        <a:xfrm>
          <a:off x="0" y="0"/>
          <a:ext cx="0" cy="0"/>
          <a:chOff x="0" y="0"/>
          <a:chExt cx="0" cy="0"/>
        </a:xfrm>
      </p:grpSpPr>
      <p:sp>
        <p:nvSpPr>
          <p:cNvPr id="5190" name="Shape 5190"/>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191" name="Shape 5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Shape 5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1" name="Shape 5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Shape 5227"/>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228" name="Shape 5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Shape 5146"/>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147" name="Shape 5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3"/>
        <p:cNvGrpSpPr/>
        <p:nvPr/>
      </p:nvGrpSpPr>
      <p:grpSpPr>
        <a:xfrm>
          <a:off x="0" y="0"/>
          <a:ext cx="0" cy="0"/>
          <a:chOff x="0" y="0"/>
          <a:chExt cx="0" cy="0"/>
        </a:xfrm>
      </p:grpSpPr>
      <p:sp>
        <p:nvSpPr>
          <p:cNvPr id="5234" name="Shape 5234"/>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35" name="Shape 5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Shape 5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1" name="Shape 5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0"/>
        <p:cNvGrpSpPr/>
        <p:nvPr/>
      </p:nvGrpSpPr>
      <p:grpSpPr>
        <a:xfrm>
          <a:off x="0" y="0"/>
          <a:ext cx="0" cy="0"/>
          <a:chOff x="0" y="0"/>
          <a:chExt cx="0" cy="0"/>
        </a:xfrm>
      </p:grpSpPr>
      <p:sp>
        <p:nvSpPr>
          <p:cNvPr id="5471" name="Shape 5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2" name="Shape 5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Shape 5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03" name="Shape 57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8"/>
        <p:cNvGrpSpPr/>
        <p:nvPr/>
      </p:nvGrpSpPr>
      <p:grpSpPr>
        <a:xfrm>
          <a:off x="0" y="0"/>
          <a:ext cx="0" cy="0"/>
          <a:chOff x="0" y="0"/>
          <a:chExt cx="0" cy="0"/>
        </a:xfrm>
      </p:grpSpPr>
      <p:sp>
        <p:nvSpPr>
          <p:cNvPr id="5009" name="Shape 50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10" name="Shape 5010"/>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None/>
            </a:pPr>
            <a:endParaRPr sz="1100" b="0" i="0" u="none" strike="noStrike" cap="none">
              <a:latin typeface="Helvetica Neue"/>
              <a:ea typeface="Helvetica Neue"/>
              <a:cs typeface="Helvetica Neue"/>
              <a:sym typeface="Helvetica Neue"/>
            </a:endParaRPr>
          </a:p>
          <a:p>
            <a:pPr marL="0" marR="0" lvl="0" indent="0" algn="l" rtl="0">
              <a:lnSpc>
                <a:spcPct val="125000"/>
              </a:lnSpc>
              <a:spcBef>
                <a:spcPts val="0"/>
              </a:spcBef>
              <a:buNone/>
            </a:pPr>
            <a:endParaRPr sz="2200" b="0" i="0" u="none" strike="noStrike" cap="none">
              <a:latin typeface="Avenir"/>
              <a:ea typeface="Avenir"/>
              <a:cs typeface="Avenir"/>
              <a:sym typeface="Avenir"/>
            </a:endParaRPr>
          </a:p>
          <a:p>
            <a:pPr marL="0" marR="0" lvl="0" indent="0" algn="l" rtl="0">
              <a:lnSpc>
                <a:spcPct val="125000"/>
              </a:lnSpc>
              <a:spcBef>
                <a:spcPts val="0"/>
              </a:spcBef>
              <a:buSzPct val="25000"/>
              <a:buNone/>
            </a:pPr>
            <a:r>
              <a:rPr lang="en" sz="2200" b="0" i="0" u="none" strike="noStrike" cap="none">
                <a:latin typeface="Avenir"/>
                <a:ea typeface="Avenir"/>
                <a:cs typeface="Avenir"/>
                <a:sym typeface="Avenir"/>
              </a:rPr>
              <a:t>By making the first task on any software effort “delivery” - deploy the code somewhere, even if it doesn’t do anything.</a:t>
            </a:r>
          </a:p>
          <a:p>
            <a:pPr marL="0" marR="0" lvl="0" indent="0" algn="l" rtl="0">
              <a:lnSpc>
                <a:spcPct val="125000"/>
              </a:lnSpc>
              <a:spcBef>
                <a:spcPts val="0"/>
              </a:spcBef>
              <a:buNone/>
            </a:pPr>
            <a:endParaRPr sz="2200" b="0" i="0" u="none" strike="noStrike" cap="none">
              <a:latin typeface="Avenir"/>
              <a:ea typeface="Avenir"/>
              <a:cs typeface="Avenir"/>
              <a:sym typeface="Avenir"/>
            </a:endParaRPr>
          </a:p>
          <a:p>
            <a:pPr marL="0" marR="0" lvl="0" indent="0" algn="l" rtl="0">
              <a:lnSpc>
                <a:spcPct val="125000"/>
              </a:lnSpc>
              <a:spcBef>
                <a:spcPts val="0"/>
              </a:spcBef>
              <a:buSzPct val="25000"/>
              <a:buNone/>
            </a:pPr>
            <a:r>
              <a:rPr lang="en" sz="2200" b="0" i="0" u="none" strike="noStrike" cap="none">
                <a:latin typeface="Avenir"/>
                <a:ea typeface="Avenir"/>
                <a:cs typeface="Avenir"/>
                <a:sym typeface="Avenir"/>
              </a:rPr>
              <a:t>And then keep doing that every time you change anything…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Shape 2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0" name="Shape 24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Shape 2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7" name="Shape 24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7"/>
        <p:cNvGrpSpPr/>
        <p:nvPr/>
      </p:nvGrpSpPr>
      <p:grpSpPr>
        <a:xfrm>
          <a:off x="0" y="0"/>
          <a:ext cx="0" cy="0"/>
          <a:chOff x="0" y="0"/>
          <a:chExt cx="0" cy="0"/>
        </a:xfrm>
      </p:grpSpPr>
      <p:sp>
        <p:nvSpPr>
          <p:cNvPr id="5048" name="Shape 50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9" name="Shape 50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Shape 2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6" name="Shape 25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Shape 2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1" name="Shape 2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9"/>
        <p:cNvGrpSpPr/>
        <p:nvPr/>
      </p:nvGrpSpPr>
      <p:grpSpPr>
        <a:xfrm>
          <a:off x="0" y="0"/>
          <a:ext cx="0" cy="0"/>
          <a:chOff x="0" y="0"/>
          <a:chExt cx="0" cy="0"/>
        </a:xfrm>
      </p:grpSpPr>
      <p:sp>
        <p:nvSpPr>
          <p:cNvPr id="5720" name="Shape 57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1" name="Shape 57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7"/>
        <p:cNvGrpSpPr/>
        <p:nvPr/>
      </p:nvGrpSpPr>
      <p:grpSpPr>
        <a:xfrm>
          <a:off x="0" y="0"/>
          <a:ext cx="0" cy="0"/>
          <a:chOff x="0" y="0"/>
          <a:chExt cx="0" cy="0"/>
        </a:xfrm>
      </p:grpSpPr>
      <p:sp>
        <p:nvSpPr>
          <p:cNvPr id="5048" name="Shape 50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9" name="Shape 50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7"/>
        <p:cNvGrpSpPr/>
        <p:nvPr/>
      </p:nvGrpSpPr>
      <p:grpSpPr>
        <a:xfrm>
          <a:off x="0" y="0"/>
          <a:ext cx="0" cy="0"/>
          <a:chOff x="0" y="0"/>
          <a:chExt cx="0" cy="0"/>
        </a:xfrm>
      </p:grpSpPr>
      <p:sp>
        <p:nvSpPr>
          <p:cNvPr id="5048" name="Shape 50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9" name="Shape 50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2"/>
        <p:cNvGrpSpPr/>
        <p:nvPr/>
      </p:nvGrpSpPr>
      <p:grpSpPr>
        <a:xfrm>
          <a:off x="0" y="0"/>
          <a:ext cx="0" cy="0"/>
          <a:chOff x="0" y="0"/>
          <a:chExt cx="0" cy="0"/>
        </a:xfrm>
      </p:grpSpPr>
      <p:sp>
        <p:nvSpPr>
          <p:cNvPr id="5123" name="Shape 5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4" name="Shape 5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6" name="Shape 2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Master" Target="../slideMasters/slideMaster12.xml"/><Relationship Id="rId2" Type="http://schemas.openxmlformats.org/officeDocument/2006/relationships/image" Target="../media/image33.jpeg"/></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0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6.emf"/><Relationship Id="rId1" Type="http://schemas.openxmlformats.org/officeDocument/2006/relationships/slideMaster" Target="../slideMasters/slideMaster12.xml"/><Relationship Id="rId2" Type="http://schemas.openxmlformats.org/officeDocument/2006/relationships/image" Target="../media/image35.png"/></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7.png"/><Relationship Id="rId3" Type="http://schemas.openxmlformats.org/officeDocument/2006/relationships/image" Target="../media/image26.emf"/></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png"/></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Master" Target="../slideMasters/slideMaster6.xml"/><Relationship Id="rId2" Type="http://schemas.openxmlformats.org/officeDocument/2006/relationships/hyperlink" Target="http://www.google.com/url?sa=i&amp;rct=j&amp;q=humana+logo&amp;source=images&amp;cd=&amp;cad=rja&amp;docid=uXuIOca-M2TFmM&amp;tbnid=3M_FVcMduDNjtM:&amp;ved=0CAUQjRw&amp;url=http://typophile.com/node/95718&amp;ei=F3T2UerlI8r4qAHS6YFI&amp;bvm=bv.49784469,d.aWM&amp;psig=AFQjCNHYBZelgL31Tz-Ew-q67qaTBkGdQQ&amp;ust=1375192466945826" TargetMode="Externa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png"/></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99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emf"/><Relationship Id="rId6" Type="http://schemas.openxmlformats.org/officeDocument/2006/relationships/image" Target="../media/image31.emf"/><Relationship Id="rId1" Type="http://schemas.openxmlformats.org/officeDocument/2006/relationships/slideMaster" Target="../slideMasters/slideMaster12.xml"/><Relationship Id="rId2" Type="http://schemas.openxmlformats.org/officeDocument/2006/relationships/image" Target="../media/image27.jpeg"/></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2.png"/><Relationship Id="rId3" Type="http://schemas.openxmlformats.org/officeDocument/2006/relationships/image" Target="../media/image2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1">
    <p:bg>
      <p:bgPr>
        <a:solidFill>
          <a:srgbClr val="00253E"/>
        </a:solidFill>
        <a:effectLst/>
      </p:bgPr>
    </p:bg>
    <p:spTree>
      <p:nvGrpSpPr>
        <p:cNvPr id="1" name="Shape 103"/>
        <p:cNvGrpSpPr/>
        <p:nvPr/>
      </p:nvGrpSpPr>
      <p:grpSpPr>
        <a:xfrm>
          <a:off x="0" y="0"/>
          <a:ext cx="0" cy="0"/>
          <a:chOff x="0" y="0"/>
          <a:chExt cx="0" cy="0"/>
        </a:xfrm>
      </p:grpSpPr>
      <p:pic>
        <p:nvPicPr>
          <p:cNvPr id="104" name="Shape 104" descr="Shape 1211"/>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05" name="Shape 105"/>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06" name="Shape 106"/>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7" name="Shape 107"/>
          <p:cNvSpPr txBox="1"/>
          <p:nvPr/>
        </p:nvSpPr>
        <p:spPr>
          <a:xfrm>
            <a:off x="110259" y="4782060"/>
            <a:ext cx="2656800" cy="481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108" name="Shape 108" descr="Shape 1216"/>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09" name="Shape 10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47" name="Shape 147"/>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48" name="Shape 148"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49" name="Shape 14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537"/>
        <p:cNvGrpSpPr/>
        <p:nvPr/>
      </p:nvGrpSpPr>
      <p:grpSpPr>
        <a:xfrm>
          <a:off x="0" y="0"/>
          <a:ext cx="0" cy="0"/>
          <a:chOff x="0" y="0"/>
          <a:chExt cx="0" cy="0"/>
        </a:xfrm>
      </p:grpSpPr>
      <p:pic>
        <p:nvPicPr>
          <p:cNvPr id="538" name="Shape 538" descr="Shape 42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539" name="Shape 53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540" name="Shape 54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541" name="Shape 54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42" name="Shape 5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0.xml><?xml version="1.0" encoding="utf-8"?>
<p:sldLayout xmlns:a="http://schemas.openxmlformats.org/drawingml/2006/main" xmlns:r="http://schemas.openxmlformats.org/officeDocument/2006/relationships" xmlns:p="http://schemas.openxmlformats.org/presentationml/2006/main" showMasterSp="0" preserve="1" userDrawn="1">
  <p:cSld name="5_TY_sessions 1-3">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solidFill>
            <a:schemeClr val="tx2"/>
          </a:solidFill>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13314" y="1962343"/>
            <a:ext cx="1653621" cy="1037837"/>
          </a:xfrm>
          <a:prstGeom prst="rect">
            <a:avLst/>
          </a:prstGeom>
        </p:spPr>
      </p:pic>
      <p:pic>
        <p:nvPicPr>
          <p:cNvPr id="5" name="Picture 4"/>
          <p:cNvPicPr>
            <a:picLocks noChangeAspect="1"/>
          </p:cNvPicPr>
          <p:nvPr userDrawn="1"/>
        </p:nvPicPr>
        <p:blipFill>
          <a:blip r:embed="rId4"/>
          <a:stretch>
            <a:fillRect/>
          </a:stretch>
        </p:blipFill>
        <p:spPr>
          <a:xfrm>
            <a:off x="561974" y="4450033"/>
            <a:ext cx="1956473" cy="297979"/>
          </a:xfrm>
          <a:prstGeom prst="rect">
            <a:avLst/>
          </a:prstGeom>
        </p:spPr>
      </p:pic>
      <p:pic>
        <p:nvPicPr>
          <p:cNvPr id="6" name="Picture 5"/>
          <p:cNvPicPr>
            <a:picLocks/>
          </p:cNvPicPr>
          <p:nvPr userDrawn="1"/>
        </p:nvPicPr>
        <p:blipFill>
          <a:blip r:embed="rId5"/>
          <a:stretch>
            <a:fillRect/>
          </a:stretch>
        </p:blipFill>
        <p:spPr>
          <a:xfrm>
            <a:off x="0" y="0"/>
            <a:ext cx="9155385" cy="81000"/>
          </a:xfrm>
          <a:prstGeom prst="rect">
            <a:avLst/>
          </a:prstGeom>
        </p:spPr>
      </p:pic>
    </p:spTree>
    <p:extLst>
      <p:ext uri="{BB962C8B-B14F-4D97-AF65-F5344CB8AC3E}">
        <p14:creationId xmlns:p14="http://schemas.microsoft.com/office/powerpoint/2010/main" val="2584924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3" name="Footer Placeholder 2"/>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61546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0" y="1028700"/>
            <a:ext cx="9144000" cy="2571750"/>
          </a:xfrm>
        </p:spPr>
        <p:txBody>
          <a:bodyPr tIns="274357"/>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457200" y="3714750"/>
            <a:ext cx="8229600" cy="800100"/>
          </a:xfrm>
        </p:spPr>
        <p:txBody>
          <a:bodyPr/>
          <a:lstStyle>
            <a:lvl1pPr marL="0" indent="0">
              <a:lnSpc>
                <a:spcPct val="90000"/>
              </a:lnSpc>
              <a:spcBef>
                <a:spcPts val="0"/>
              </a:spcBef>
              <a:buNone/>
              <a:defRPr sz="1400">
                <a:solidFill>
                  <a:schemeClr val="tx1"/>
                </a:solidFill>
              </a:defRPr>
            </a:lvl1pPr>
            <a:lvl2pPr marL="0" indent="0">
              <a:buNone/>
              <a:defRPr sz="1400">
                <a:solidFill>
                  <a:schemeClr val="accent4"/>
                </a:solidFill>
              </a:defRPr>
            </a:lvl2pPr>
            <a:lvl3pPr marL="0" indent="0">
              <a:buNone/>
              <a:defRPr sz="1400">
                <a:solidFill>
                  <a:schemeClr val="accent4"/>
                </a:solidFill>
              </a:defRPr>
            </a:lvl3pPr>
            <a:lvl4pPr marL="0" indent="0">
              <a:buNone/>
              <a:defRPr sz="1400">
                <a:solidFill>
                  <a:schemeClr val="accent4"/>
                </a:solidFill>
              </a:defRPr>
            </a:lvl4pPr>
            <a:lvl5pPr marL="0" indent="0">
              <a:buNone/>
              <a:defRPr sz="1400">
                <a:solidFill>
                  <a:schemeClr val="accent4"/>
                </a:solidFill>
              </a:defRPr>
            </a:lvl5pPr>
            <a:lvl6pPr marL="0" indent="0">
              <a:buNone/>
              <a:defRPr sz="1400">
                <a:solidFill>
                  <a:schemeClr val="accent4"/>
                </a:solidFill>
              </a:defRPr>
            </a:lvl6pPr>
            <a:lvl7pPr marL="0" indent="0">
              <a:buNone/>
              <a:defRPr sz="1400">
                <a:solidFill>
                  <a:schemeClr val="accent4"/>
                </a:solidFill>
              </a:defRPr>
            </a:lvl7pPr>
            <a:lvl8pPr marL="0" indent="0">
              <a:buNone/>
              <a:defRPr sz="1400">
                <a:solidFill>
                  <a:schemeClr val="accent4"/>
                </a:solidFill>
              </a:defRPr>
            </a:lvl8pPr>
            <a:lvl9pPr marL="0" indent="0">
              <a:buNone/>
              <a:defRPr sz="1400">
                <a:solidFill>
                  <a:schemeClr val="accent4"/>
                </a:solidFill>
              </a:defRPr>
            </a:lvl9pPr>
          </a:lstStyle>
          <a:p>
            <a:pPr lvl="0"/>
            <a:r>
              <a:rPr lang="en-US" smtClean="0"/>
              <a:t>Click to edit Master text styles</a:t>
            </a:r>
          </a:p>
        </p:txBody>
      </p:sp>
      <p:sp>
        <p:nvSpPr>
          <p:cNvPr id="5" name="Date Placeholder 4"/>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316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03.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7" name="Group 16"/>
          <p:cNvGrpSpPr/>
          <p:nvPr userDrawn="1"/>
        </p:nvGrpSpPr>
        <p:grpSpPr bwMode="ltGray">
          <a:xfrm>
            <a:off x="2841" y="-1"/>
            <a:ext cx="9158777" cy="5143501"/>
            <a:chOff x="3786" y="-1"/>
            <a:chExt cx="9156393" cy="5143501"/>
          </a:xfrm>
        </p:grpSpPr>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3786" y="0"/>
              <a:ext cx="6983947" cy="51435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4534899" y="-1"/>
              <a:ext cx="4625280" cy="3872754"/>
            </a:xfrm>
            <a:prstGeom prst="rect">
              <a:avLst/>
            </a:prstGeom>
          </p:spPr>
        </p:pic>
      </p:grpSp>
      <p:sp>
        <p:nvSpPr>
          <p:cNvPr id="2" name="Title 1"/>
          <p:cNvSpPr>
            <a:spLocks noGrp="1"/>
          </p:cNvSpPr>
          <p:nvPr>
            <p:ph type="title"/>
          </p:nvPr>
        </p:nvSpPr>
        <p:spPr>
          <a:xfrm>
            <a:off x="457200" y="1257300"/>
            <a:ext cx="4572000" cy="1143000"/>
          </a:xfrm>
        </p:spPr>
        <p:txBody>
          <a:bodyPr anchor="b"/>
          <a:lstStyle>
            <a:lvl1pPr algn="l">
              <a:defRPr sz="27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200" y="2457450"/>
            <a:ext cx="4572000" cy="457200"/>
          </a:xfrm>
        </p:spPr>
        <p:txBody>
          <a:bodyPr anchor="t"/>
          <a:lstStyle>
            <a:lvl1pPr marL="0" indent="0">
              <a:spcBef>
                <a:spcPts val="0"/>
              </a:spcBef>
              <a:buNone/>
              <a:defRPr sz="1500">
                <a:solidFill>
                  <a:schemeClr val="tx1"/>
                </a:solidFill>
              </a:defRPr>
            </a:lvl1pPr>
            <a:lvl2pPr marL="0" indent="0">
              <a:buNone/>
              <a:defRPr sz="1500">
                <a:solidFill>
                  <a:schemeClr val="accent4"/>
                </a:solidFill>
              </a:defRPr>
            </a:lvl2pPr>
            <a:lvl3pPr marL="0" indent="0">
              <a:buNone/>
              <a:defRPr sz="1500">
                <a:solidFill>
                  <a:schemeClr val="accent4"/>
                </a:solidFill>
              </a:defRPr>
            </a:lvl3pPr>
            <a:lvl4pPr marL="0" indent="0">
              <a:buNone/>
              <a:defRPr sz="1500">
                <a:solidFill>
                  <a:schemeClr val="accent4"/>
                </a:solidFill>
              </a:defRPr>
            </a:lvl4pPr>
            <a:lvl5pPr marL="0" indent="0">
              <a:buNone/>
              <a:defRPr sz="1500">
                <a:solidFill>
                  <a:schemeClr val="accent4"/>
                </a:solidFill>
              </a:defRPr>
            </a:lvl5pPr>
            <a:lvl6pPr marL="0" indent="0">
              <a:buNone/>
              <a:defRPr sz="1500">
                <a:solidFill>
                  <a:schemeClr val="accent4"/>
                </a:solidFill>
              </a:defRPr>
            </a:lvl6pPr>
            <a:lvl7pPr marL="0" indent="0">
              <a:buNone/>
              <a:defRPr sz="1500">
                <a:solidFill>
                  <a:schemeClr val="accent4"/>
                </a:solidFill>
              </a:defRPr>
            </a:lvl7pPr>
            <a:lvl8pPr marL="0" indent="0">
              <a:buNone/>
              <a:defRPr sz="1500">
                <a:solidFill>
                  <a:schemeClr val="accent4"/>
                </a:solidFill>
              </a:defRPr>
            </a:lvl8pPr>
            <a:lvl9pPr marL="0" indent="0">
              <a:buNone/>
              <a:defRPr sz="1500">
                <a:solidFill>
                  <a:schemeClr val="accent4"/>
                </a:solidFill>
              </a:defRPr>
            </a:lvl9pPr>
          </a:lstStyle>
          <a:p>
            <a:pPr lvl="0"/>
            <a:r>
              <a:rPr lang="en-US" smtClean="0"/>
              <a:t>Click to edit Master text styles</a:t>
            </a:r>
          </a:p>
        </p:txBody>
      </p:sp>
      <p:pic>
        <p:nvPicPr>
          <p:cNvPr id="20" name="Picture 19"/>
          <p:cNvPicPr>
            <a:picLocks noChangeAspect="1"/>
          </p:cNvPicPr>
          <p:nvPr userDrawn="1"/>
        </p:nvPicPr>
        <p:blipFill>
          <a:blip r:embed="rId4"/>
          <a:stretch>
            <a:fillRect/>
          </a:stretch>
        </p:blipFill>
        <p:spPr>
          <a:xfrm>
            <a:off x="454659" y="4785387"/>
            <a:ext cx="906155" cy="170147"/>
          </a:xfrm>
          <a:prstGeom prst="rect">
            <a:avLst/>
          </a:prstGeom>
        </p:spPr>
      </p:pic>
    </p:spTree>
    <p:extLst>
      <p:ext uri="{BB962C8B-B14F-4D97-AF65-F5344CB8AC3E}">
        <p14:creationId xmlns:p14="http://schemas.microsoft.com/office/powerpoint/2010/main" val="256484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04.xml><?xml version="1.0" encoding="utf-8"?>
<p:sldLayout xmlns:a="http://schemas.openxmlformats.org/drawingml/2006/main" xmlns:r="http://schemas.openxmlformats.org/officeDocument/2006/relationships" xmlns:p="http://schemas.openxmlformats.org/presentationml/2006/main" showMasterSp="0" preserve="1">
  <p:cSld name="Custom Metric 3">
    <p:bg bwMode="ltGray">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26376"/>
            <a:ext cx="9144095" cy="4717124"/>
          </a:xfrm>
          <a:prstGeom prst="rect">
            <a:avLst/>
          </a:prstGeom>
        </p:spPr>
      </p:pic>
      <p:sp>
        <p:nvSpPr>
          <p:cNvPr id="3" name="Text Placeholder 2"/>
          <p:cNvSpPr>
            <a:spLocks noGrp="1"/>
          </p:cNvSpPr>
          <p:nvPr>
            <p:ph type="body" sz="quarter" idx="12" hasCustomPrompt="1"/>
          </p:nvPr>
        </p:nvSpPr>
        <p:spPr>
          <a:xfrm>
            <a:off x="1295401" y="3555374"/>
            <a:ext cx="3048000" cy="1061702"/>
          </a:xfrm>
        </p:spPr>
        <p:txBody>
          <a:bodyPr anchor="ctr"/>
          <a:lstStyle>
            <a:lvl1pPr marL="2382" indent="0" algn="r">
              <a:spcBef>
                <a:spcPts val="0"/>
              </a:spcBef>
              <a:buNone/>
              <a:defRPr sz="6600">
                <a:solidFill>
                  <a:schemeClr val="accent3">
                    <a:lumMod val="50000"/>
                  </a:schemeClr>
                </a:solidFill>
              </a:defRPr>
            </a:lvl1pPr>
            <a:lvl2pPr marL="2382" indent="0">
              <a:spcBef>
                <a:spcPts val="0"/>
              </a:spcBef>
              <a:buNone/>
              <a:defRPr sz="6600">
                <a:solidFill>
                  <a:schemeClr val="accent1">
                    <a:lumMod val="50000"/>
                  </a:schemeClr>
                </a:solidFill>
              </a:defRPr>
            </a:lvl2pPr>
            <a:lvl3pPr marL="2382" indent="0">
              <a:spcBef>
                <a:spcPts val="0"/>
              </a:spcBef>
              <a:buNone/>
              <a:defRPr sz="6600">
                <a:solidFill>
                  <a:schemeClr val="accent1">
                    <a:lumMod val="50000"/>
                  </a:schemeClr>
                </a:solidFill>
              </a:defRPr>
            </a:lvl3pPr>
            <a:lvl4pPr marL="2382" indent="0">
              <a:spcBef>
                <a:spcPts val="0"/>
              </a:spcBef>
              <a:buNone/>
              <a:defRPr sz="6600">
                <a:solidFill>
                  <a:schemeClr val="accent1">
                    <a:lumMod val="50000"/>
                  </a:schemeClr>
                </a:solidFill>
              </a:defRPr>
            </a:lvl4pPr>
            <a:lvl5pPr marL="2382" indent="0">
              <a:spcBef>
                <a:spcPts val="0"/>
              </a:spcBef>
              <a:buNone/>
              <a:defRPr sz="6600">
                <a:solidFill>
                  <a:schemeClr val="accent1">
                    <a:lumMod val="50000"/>
                  </a:schemeClr>
                </a:solidFill>
              </a:defRPr>
            </a:lvl5pPr>
            <a:lvl6pPr marL="2382" indent="0">
              <a:spcBef>
                <a:spcPts val="0"/>
              </a:spcBef>
              <a:buNone/>
              <a:defRPr sz="6600">
                <a:solidFill>
                  <a:schemeClr val="accent1">
                    <a:lumMod val="50000"/>
                  </a:schemeClr>
                </a:solidFill>
              </a:defRPr>
            </a:lvl6pPr>
            <a:lvl7pPr marL="2382" indent="0">
              <a:spcBef>
                <a:spcPts val="0"/>
              </a:spcBef>
              <a:buNone/>
              <a:defRPr sz="6600">
                <a:solidFill>
                  <a:schemeClr val="accent1">
                    <a:lumMod val="50000"/>
                  </a:schemeClr>
                </a:solidFill>
              </a:defRPr>
            </a:lvl7pPr>
            <a:lvl8pPr marL="2382" indent="0">
              <a:spcBef>
                <a:spcPts val="0"/>
              </a:spcBef>
              <a:buNone/>
              <a:defRPr sz="6600">
                <a:solidFill>
                  <a:schemeClr val="accent1">
                    <a:lumMod val="50000"/>
                  </a:schemeClr>
                </a:solidFill>
              </a:defRPr>
            </a:lvl8pPr>
            <a:lvl9pPr marL="2382" indent="0">
              <a:spcBef>
                <a:spcPts val="0"/>
              </a:spcBef>
              <a:buNone/>
              <a:defRPr sz="66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4572001" y="3555374"/>
            <a:ext cx="3383280" cy="1061702"/>
          </a:xfrm>
        </p:spPr>
        <p:txBody>
          <a:bodyPr anchor="ctr"/>
          <a:lstStyle>
            <a:lvl1pPr marL="2382" indent="0">
              <a:spcBef>
                <a:spcPts val="0"/>
              </a:spcBef>
              <a:buNone/>
              <a:defRPr sz="1800">
                <a:solidFill>
                  <a:schemeClr val="accent3">
                    <a:lumMod val="50000"/>
                  </a:schemeClr>
                </a:solidFill>
              </a:defRPr>
            </a:lvl1pPr>
            <a:lvl2pPr marL="2382" indent="0">
              <a:spcBef>
                <a:spcPts val="0"/>
              </a:spcBef>
              <a:buNone/>
              <a:defRPr sz="1500">
                <a:solidFill>
                  <a:schemeClr val="accent1">
                    <a:lumMod val="50000"/>
                  </a:schemeClr>
                </a:solidFill>
              </a:defRPr>
            </a:lvl2pPr>
            <a:lvl3pPr marL="2382" indent="0">
              <a:spcBef>
                <a:spcPts val="0"/>
              </a:spcBef>
              <a:buNone/>
              <a:defRPr sz="1500">
                <a:solidFill>
                  <a:schemeClr val="accent1">
                    <a:lumMod val="50000"/>
                  </a:schemeClr>
                </a:solidFill>
              </a:defRPr>
            </a:lvl3pPr>
            <a:lvl4pPr marL="2382" indent="0">
              <a:spcBef>
                <a:spcPts val="0"/>
              </a:spcBef>
              <a:buNone/>
              <a:defRPr sz="1500">
                <a:solidFill>
                  <a:schemeClr val="accent1">
                    <a:lumMod val="50000"/>
                  </a:schemeClr>
                </a:solidFill>
              </a:defRPr>
            </a:lvl4pPr>
            <a:lvl5pPr marL="2382" indent="0">
              <a:spcBef>
                <a:spcPts val="0"/>
              </a:spcBef>
              <a:buNone/>
              <a:defRPr sz="1500">
                <a:solidFill>
                  <a:schemeClr val="accent1">
                    <a:lumMod val="50000"/>
                  </a:schemeClr>
                </a:solidFill>
              </a:defRPr>
            </a:lvl5pPr>
            <a:lvl6pPr marL="2382" indent="0">
              <a:spcBef>
                <a:spcPts val="0"/>
              </a:spcBef>
              <a:buNone/>
              <a:defRPr sz="1500">
                <a:solidFill>
                  <a:schemeClr val="accent1">
                    <a:lumMod val="50000"/>
                  </a:schemeClr>
                </a:solidFill>
              </a:defRPr>
            </a:lvl6pPr>
            <a:lvl7pPr marL="2382" indent="0">
              <a:spcBef>
                <a:spcPts val="0"/>
              </a:spcBef>
              <a:buNone/>
              <a:defRPr sz="1500">
                <a:solidFill>
                  <a:schemeClr val="accent1">
                    <a:lumMod val="50000"/>
                  </a:schemeClr>
                </a:solidFill>
              </a:defRPr>
            </a:lvl7pPr>
            <a:lvl8pPr marL="2382" indent="0">
              <a:spcBef>
                <a:spcPts val="0"/>
              </a:spcBef>
              <a:buNone/>
              <a:defRPr sz="1500">
                <a:solidFill>
                  <a:schemeClr val="accent1">
                    <a:lumMod val="50000"/>
                  </a:schemeClr>
                </a:solidFill>
              </a:defRPr>
            </a:lvl8pPr>
            <a:lvl9pPr marL="2382" indent="0">
              <a:spcBef>
                <a:spcPts val="0"/>
              </a:spcBef>
              <a:buNone/>
              <a:defRPr sz="1500">
                <a:solidFill>
                  <a:schemeClr val="accent1">
                    <a:lumMod val="50000"/>
                  </a:schemeClr>
                </a:solidFill>
              </a:defRPr>
            </a:lvl9pPr>
          </a:lstStyle>
          <a:p>
            <a:pPr lvl="0"/>
            <a:r>
              <a:rPr lang="en-US" smtClean="0"/>
              <a:t>Click to edit Master text styles</a:t>
            </a:r>
          </a:p>
        </p:txBody>
      </p:sp>
      <p:pic>
        <p:nvPicPr>
          <p:cNvPr id="23" name="Picture 22"/>
          <p:cNvPicPr>
            <a:picLocks noChangeAspect="1"/>
          </p:cNvPicPr>
          <p:nvPr userDrawn="1"/>
        </p:nvPicPr>
        <p:blipFill>
          <a:blip r:embed="rId3"/>
          <a:stretch>
            <a:fillRect/>
          </a:stretch>
        </p:blipFill>
        <p:spPr>
          <a:xfrm>
            <a:off x="454659" y="4785387"/>
            <a:ext cx="906155" cy="170147"/>
          </a:xfrm>
          <a:prstGeom prst="rect">
            <a:avLst/>
          </a:prstGeom>
        </p:spPr>
      </p:pic>
    </p:spTree>
    <p:extLst>
      <p:ext uri="{BB962C8B-B14F-4D97-AF65-F5344CB8AC3E}">
        <p14:creationId xmlns:p14="http://schemas.microsoft.com/office/powerpoint/2010/main" val="207052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05.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sp>
        <p:nvSpPr>
          <p:cNvPr id="1321" name="Shape 1321"/>
          <p:cNvSpPr txBox="1">
            <a:spLocks noGrp="1"/>
          </p:cNvSpPr>
          <p:nvPr>
            <p:ph type="title"/>
          </p:nvPr>
        </p:nvSpPr>
        <p:spPr>
          <a:xfrm>
            <a:off x="253550" y="151275"/>
            <a:ext cx="8663100" cy="557700"/>
          </a:xfrm>
          <a:prstGeom prst="rect">
            <a:avLst/>
          </a:prstGeom>
          <a:noFill/>
          <a:ln>
            <a:noFill/>
          </a:ln>
        </p:spPr>
        <p:txBody>
          <a:bodyPr lIns="91421" tIns="91421" rIns="91421" bIns="91421"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534828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6.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573"/>
        <p:cNvGrpSpPr/>
        <p:nvPr/>
      </p:nvGrpSpPr>
      <p:grpSpPr>
        <a:xfrm>
          <a:off x="0" y="0"/>
          <a:ext cx="0" cy="0"/>
          <a:chOff x="0" y="0"/>
          <a:chExt cx="0" cy="0"/>
        </a:xfrm>
      </p:grpSpPr>
      <p:cxnSp>
        <p:nvCxnSpPr>
          <p:cNvPr id="1575" name="Shape 1575"/>
          <p:cNvCxnSpPr/>
          <p:nvPr/>
        </p:nvCxnSpPr>
        <p:spPr>
          <a:xfrm rot="10800000">
            <a:off x="4573270"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76" name="Shape 1576"/>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77" name="Shape 1577"/>
          <p:cNvSpPr txBox="1">
            <a:spLocks noGrp="1"/>
          </p:cNvSpPr>
          <p:nvPr>
            <p:ph type="title"/>
          </p:nvPr>
        </p:nvSpPr>
        <p:spPr>
          <a:xfrm>
            <a:off x="253550" y="151274"/>
            <a:ext cx="8663100" cy="557700"/>
          </a:xfrm>
          <a:prstGeom prst="rect">
            <a:avLst/>
          </a:prstGeom>
          <a:noFill/>
          <a:ln>
            <a:noFill/>
          </a:ln>
        </p:spPr>
        <p:txBody>
          <a:bodyPr wrap="square" lIns="91421" tIns="91421" rIns="91421" bIns="91421"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4419601" y="4608064"/>
            <a:ext cx="2133600" cy="318300"/>
          </a:xfrm>
          <a:prstGeom prst="rect">
            <a:avLst/>
          </a:prstGeom>
          <a:noFill/>
          <a:ln>
            <a:noFill/>
          </a:ln>
        </p:spPr>
        <p:txBody>
          <a:bodyPr wrap="square" lIns="91396" tIns="91396" rIns="91396" bIns="91396" anchor="ctr" anchorCtr="0">
            <a:noAutofit/>
          </a:bodyPr>
          <a:lstStyle/>
          <a:p>
            <a:pPr algn="r">
              <a:buClr>
                <a:srgbClr val="595959"/>
              </a:buClr>
              <a:buSzPct val="25000"/>
            </a:pPr>
            <a:fld id="{00000000-1234-1234-1234-123412341234}" type="slidenum">
              <a:rPr lang="en" sz="1000" smtClean="0">
                <a:solidFill>
                  <a:srgbClr val="595959"/>
                </a:solidFill>
                <a:ea typeface="Arial"/>
                <a:cs typeface="Arial"/>
                <a:sym typeface="Arial"/>
              </a:rPr>
              <a:pPr algn="r">
                <a:buClr>
                  <a:srgbClr val="595959"/>
                </a:buClr>
                <a:buSzPct val="25000"/>
              </a:pPr>
              <a:t>‹#›</a:t>
            </a:fld>
            <a:endParaRPr lang="en" sz="1000">
              <a:solidFill>
                <a:srgbClr val="595959"/>
              </a:solidFill>
              <a:ea typeface="Arial"/>
              <a:cs typeface="Arial"/>
              <a:sym typeface="Arial"/>
            </a:endParaRPr>
          </a:p>
        </p:txBody>
      </p:sp>
    </p:spTree>
    <p:extLst>
      <p:ext uri="{BB962C8B-B14F-4D97-AF65-F5344CB8AC3E}">
        <p14:creationId xmlns:p14="http://schemas.microsoft.com/office/powerpoint/2010/main" val="1354167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7.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pic>
        <p:nvPicPr>
          <p:cNvPr id="1320" name="Shape 132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21" name="Shape 132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45117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8.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25592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9.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256163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ody w/ Image">
    <p:spTree>
      <p:nvGrpSpPr>
        <p:cNvPr id="1" name="Shape 543"/>
        <p:cNvGrpSpPr/>
        <p:nvPr/>
      </p:nvGrpSpPr>
      <p:grpSpPr>
        <a:xfrm>
          <a:off x="0" y="0"/>
          <a:ext cx="0" cy="0"/>
          <a:chOff x="0" y="0"/>
          <a:chExt cx="0" cy="0"/>
        </a:xfrm>
      </p:grpSpPr>
      <p:sp>
        <p:nvSpPr>
          <p:cNvPr id="544" name="Shape 54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5" name="Shape 545"/>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546" name="Shape 546" descr="Shape 43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547" name="Shape 54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548" name="Shape 548"/>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49" name="Shape 54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0.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buClr>
                <a:srgbClr val="000000"/>
              </a:buClr>
              <a:buFont typeface="Arial"/>
              <a:buNone/>
            </a:pPr>
            <a:endParaRPr sz="1800">
              <a:solidFill>
                <a:srgbClr val="A9DBD6"/>
              </a:solidFil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407680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1.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buClr>
                <a:srgbClr val="000000"/>
              </a:buClr>
              <a:buFont typeface="Arial"/>
              <a:buNone/>
            </a:pPr>
            <a:endParaRPr sz="1800">
              <a:solidFill>
                <a:srgbClr val="A9DBD6"/>
              </a:solidFill>
            </a:endParaRPr>
          </a:p>
        </p:txBody>
      </p:sp>
      <p:sp>
        <p:nvSpPr>
          <p:cNvPr id="1342" name="Shape 1342"/>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5"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256441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2.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32607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3.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27387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4.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86192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5.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09891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6.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105212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7.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629084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642161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9.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410354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lank">
    <p:spTree>
      <p:nvGrpSpPr>
        <p:cNvPr id="1" name="Shape 550"/>
        <p:cNvGrpSpPr/>
        <p:nvPr/>
      </p:nvGrpSpPr>
      <p:grpSpPr>
        <a:xfrm>
          <a:off x="0" y="0"/>
          <a:ext cx="0" cy="0"/>
          <a:chOff x="0" y="0"/>
          <a:chExt cx="0" cy="0"/>
        </a:xfrm>
      </p:grpSpPr>
      <p:sp>
        <p:nvSpPr>
          <p:cNvPr id="551" name="Shape 55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0.xml><?xml version="1.0" encoding="utf-8"?>
<p:sldLayout xmlns:a="http://schemas.openxmlformats.org/drawingml/2006/main" xmlns:r="http://schemas.openxmlformats.org/officeDocument/2006/relationships" xmlns:p="http://schemas.openxmlformats.org/presentationml/2006/main">
  <p:cSld name="Blank">
    <p:spTree>
      <p:nvGrpSpPr>
        <p:cNvPr id="1" name="Shape 1400"/>
        <p:cNvGrpSpPr/>
        <p:nvPr/>
      </p:nvGrpSpPr>
      <p:grpSpPr>
        <a:xfrm>
          <a:off x="0" y="0"/>
          <a:ext cx="0" cy="0"/>
          <a:chOff x="0" y="0"/>
          <a:chExt cx="0" cy="0"/>
        </a:xfrm>
      </p:grpSpPr>
      <p:pic>
        <p:nvPicPr>
          <p:cNvPr id="1401" name="Shape 140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195447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1.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632340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2.xml><?xml version="1.0" encoding="utf-8"?>
<p:sldLayout xmlns:a="http://schemas.openxmlformats.org/drawingml/2006/main" xmlns:r="http://schemas.openxmlformats.org/officeDocument/2006/relationships" xmlns:p="http://schemas.openxmlformats.org/presentationml/2006/main">
  <p:cSld name="Side-by-Side">
    <p:spTree>
      <p:nvGrpSpPr>
        <p:cNvPr id="1" name="Shape 1404"/>
        <p:cNvGrpSpPr/>
        <p:nvPr/>
      </p:nvGrpSpPr>
      <p:grpSpPr>
        <a:xfrm>
          <a:off x="0" y="0"/>
          <a:ext cx="0" cy="0"/>
          <a:chOff x="0" y="0"/>
          <a:chExt cx="0" cy="0"/>
        </a:xfrm>
      </p:grpSpPr>
      <p:pic>
        <p:nvPicPr>
          <p:cNvPr id="1405" name="Shape 140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406" name="Shape 1406"/>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07" name="Shape 1407"/>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08" name="Shape 1408"/>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95469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3.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90558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4.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buClr>
                <a:srgbClr val="000000"/>
              </a:buClr>
              <a:buFont typeface="Arial"/>
              <a:buNone/>
            </a:pPr>
            <a:endParaRPr>
              <a:solidFill>
                <a:srgbClr val="434343"/>
              </a:solidFil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2616190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5.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200023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6.xml><?xml version="1.0" encoding="utf-8"?>
<p:sldLayout xmlns:a="http://schemas.openxmlformats.org/drawingml/2006/main" xmlns:r="http://schemas.openxmlformats.org/officeDocument/2006/relationships" xmlns:p="http://schemas.openxmlformats.org/presentationml/2006/main">
  <p:cSld name="Title 1">
    <p:bg>
      <p:bgPr>
        <a:solidFill>
          <a:schemeClr val="dk1"/>
        </a:solidFill>
        <a:effectLst/>
      </p:bgPr>
    </p:bg>
    <p:spTree>
      <p:nvGrpSpPr>
        <p:cNvPr id="1" name="Shape 1422"/>
        <p:cNvGrpSpPr/>
        <p:nvPr/>
      </p:nvGrpSpPr>
      <p:grpSpPr>
        <a:xfrm>
          <a:off x="0" y="0"/>
          <a:ext cx="0" cy="0"/>
          <a:chOff x="0" y="0"/>
          <a:chExt cx="0" cy="0"/>
        </a:xfrm>
      </p:grpSpPr>
      <p:pic>
        <p:nvPicPr>
          <p:cNvPr id="1423" name="Shape 1423"/>
          <p:cNvPicPr preferRelativeResize="0"/>
          <p:nvPr/>
        </p:nvPicPr>
        <p:blipFill rotWithShape="1">
          <a:blip r:embed="rId2">
            <a:alphaModFix/>
          </a:blip>
          <a:srcRect r="16957"/>
          <a:stretch/>
        </p:blipFill>
        <p:spPr>
          <a:xfrm>
            <a:off x="0" y="-1"/>
            <a:ext cx="9144002" cy="5143500"/>
          </a:xfrm>
          <a:prstGeom prst="rect">
            <a:avLst/>
          </a:prstGeom>
          <a:noFill/>
          <a:ln>
            <a:noFill/>
          </a:ln>
        </p:spPr>
      </p:pic>
      <p:cxnSp>
        <p:nvCxnSpPr>
          <p:cNvPr id="1424" name="Shape 1424"/>
          <p:cNvCxnSpPr/>
          <p:nvPr/>
        </p:nvCxnSpPr>
        <p:spPr>
          <a:xfrm>
            <a:off x="762346" y="3110100"/>
            <a:ext cx="738900" cy="0"/>
          </a:xfrm>
          <a:prstGeom prst="straightConnector1">
            <a:avLst/>
          </a:prstGeom>
          <a:noFill/>
          <a:ln w="38100" cap="flat" cmpd="sng">
            <a:solidFill>
              <a:schemeClr val="lt2"/>
            </a:solidFill>
            <a:prstDash val="solid"/>
            <a:round/>
            <a:headEnd type="none" w="med" len="med"/>
            <a:tailEnd type="none" w="med" len="med"/>
          </a:ln>
        </p:spPr>
      </p:cxnSp>
      <p:sp>
        <p:nvSpPr>
          <p:cNvPr id="1425" name="Shape 1425"/>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26" name="Shape 1426"/>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27" name="Shape 1427"/>
          <p:cNvSpPr txBox="1"/>
          <p:nvPr/>
        </p:nvSpPr>
        <p:spPr>
          <a:xfrm>
            <a:off x="110261" y="4782060"/>
            <a:ext cx="2656800" cy="195600"/>
          </a:xfrm>
          <a:prstGeom prst="rect">
            <a:avLst/>
          </a:prstGeom>
          <a:noFill/>
          <a:ln>
            <a:noFill/>
          </a:ln>
        </p:spPr>
        <p:txBody>
          <a:bodyPr lIns="91425" tIns="91425" rIns="91425" bIns="91425" anchor="t" anchorCtr="0">
            <a:noAutofit/>
          </a:bodyPr>
          <a:lstStyle/>
          <a:p>
            <a:r>
              <a:rPr lang="en" sz="700">
                <a:solidFill>
                  <a:srgbClr val="486780"/>
                </a:solidFill>
                <a:latin typeface="Proxima Nova"/>
                <a:ea typeface="Proxima Nova"/>
                <a:cs typeface="Proxima Nova"/>
                <a:sym typeface="Proxima Nova"/>
              </a:rPr>
              <a:t>© Copyright 2017 Pivotal Software, Inc. All rights Reserved.</a:t>
            </a:r>
          </a:p>
          <a:p>
            <a:endParaRPr sz="700">
              <a:solidFill>
                <a:srgbClr val="486780"/>
              </a:solidFill>
              <a:latin typeface="Proxima Nova"/>
              <a:ea typeface="Proxima Nova"/>
              <a:cs typeface="Proxima Nova"/>
              <a:sym typeface="Proxima Nova"/>
            </a:endParaRPr>
          </a:p>
        </p:txBody>
      </p:sp>
      <p:pic>
        <p:nvPicPr>
          <p:cNvPr id="1428" name="Shape 1428"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extLst>
      <p:ext uri="{BB962C8B-B14F-4D97-AF65-F5344CB8AC3E}">
        <p14:creationId xmlns:p14="http://schemas.microsoft.com/office/powerpoint/2010/main" val="20830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7.xml><?xml version="1.0" encoding="utf-8"?>
<p:sldLayout xmlns:a="http://schemas.openxmlformats.org/drawingml/2006/main" xmlns:r="http://schemas.openxmlformats.org/officeDocument/2006/relationships" xmlns:p="http://schemas.openxmlformats.org/presentationml/2006/main">
  <p:cSld name="2 – Intro">
    <p:spTree>
      <p:nvGrpSpPr>
        <p:cNvPr id="1" name="Shape 1860"/>
        <p:cNvGrpSpPr/>
        <p:nvPr/>
      </p:nvGrpSpPr>
      <p:grpSpPr>
        <a:xfrm>
          <a:off x="0" y="0"/>
          <a:ext cx="0" cy="0"/>
          <a:chOff x="0" y="0"/>
          <a:chExt cx="0" cy="0"/>
        </a:xfrm>
      </p:grpSpPr>
      <p:sp>
        <p:nvSpPr>
          <p:cNvPr id="1861" name="Shape 1861"/>
          <p:cNvSpPr/>
          <p:nvPr/>
        </p:nvSpPr>
        <p:spPr>
          <a:xfrm>
            <a:off x="0" y="0"/>
            <a:ext cx="3066000" cy="5143500"/>
          </a:xfrm>
          <a:prstGeom prst="rect">
            <a:avLst/>
          </a:prstGeom>
          <a:solidFill>
            <a:schemeClr val="lt2"/>
          </a:solidFill>
          <a:ln>
            <a:noFill/>
          </a:ln>
        </p:spPr>
        <p:txBody>
          <a:bodyPr wrap="square" lIns="91421" tIns="91421" rIns="91421" bIns="91421" anchor="ctr" anchorCtr="0">
            <a:noAutofit/>
          </a:bodyPr>
          <a:lstStyle/>
          <a:p>
            <a:pPr>
              <a:buClr>
                <a:srgbClr val="000000"/>
              </a:buClr>
              <a:buFont typeface="Arial"/>
              <a:buNone/>
            </a:pPr>
            <a:endParaRPr/>
          </a:p>
        </p:txBody>
      </p:sp>
      <p:sp>
        <p:nvSpPr>
          <p:cNvPr id="1862" name="Shape 1862"/>
          <p:cNvSpPr txBox="1">
            <a:spLocks noGrp="1"/>
          </p:cNvSpPr>
          <p:nvPr>
            <p:ph type="title"/>
          </p:nvPr>
        </p:nvSpPr>
        <p:spPr>
          <a:xfrm>
            <a:off x="193351" y="549625"/>
            <a:ext cx="2751300" cy="1473900"/>
          </a:xfrm>
          <a:prstGeom prst="rect">
            <a:avLst/>
          </a:prstGeom>
          <a:noFill/>
          <a:ln>
            <a:noFill/>
          </a:ln>
        </p:spPr>
        <p:txBody>
          <a:bodyPr wrap="square" lIns="91421" tIns="91421" rIns="91421" bIns="91421" anchor="b" anchorCtr="0"/>
          <a:lstStyle>
            <a:lvl1pPr marL="0" marR="0" lvl="0" indent="0" algn="l" rtl="0">
              <a:lnSpc>
                <a:spcPct val="100000"/>
              </a:lnSpc>
              <a:spcBef>
                <a:spcPts val="0"/>
              </a:spcBef>
              <a:spcAft>
                <a:spcPts val="0"/>
              </a:spcAft>
              <a:buClr>
                <a:schemeClr val="dk1"/>
              </a:buClr>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cxnSp>
        <p:nvCxnSpPr>
          <p:cNvPr id="1863" name="Shape 1863"/>
          <p:cNvCxnSpPr/>
          <p:nvPr/>
        </p:nvCxnSpPr>
        <p:spPr>
          <a:xfrm>
            <a:off x="3066005"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864" name="Shape 1864"/>
          <p:cNvGrpSpPr/>
          <p:nvPr/>
        </p:nvGrpSpPr>
        <p:grpSpPr>
          <a:xfrm>
            <a:off x="287525" y="4854556"/>
            <a:ext cx="634914" cy="148716"/>
            <a:chOff x="1841475" y="2392725"/>
            <a:chExt cx="3928925" cy="920275"/>
          </a:xfrm>
        </p:grpSpPr>
        <p:sp>
          <p:nvSpPr>
            <p:cNvPr id="1865" name="Shape 18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1866" name="Shape 186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1867" name="Shape 18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868" name="Shape 186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1869" name="Shape 186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1870" name="Shape 187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871" name="Shape 187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1872" name="Shape 187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cxnSp>
        <p:nvCxnSpPr>
          <p:cNvPr id="1873" name="Shape 1873"/>
          <p:cNvCxnSpPr/>
          <p:nvPr/>
        </p:nvCxnSpPr>
        <p:spPr>
          <a:xfrm rot="10800000">
            <a:off x="295728" y="2131916"/>
            <a:ext cx="524700" cy="0"/>
          </a:xfrm>
          <a:prstGeom prst="straightConnector1">
            <a:avLst/>
          </a:prstGeom>
          <a:noFill/>
          <a:ln w="28575" cap="flat" cmpd="sng">
            <a:solidFill>
              <a:schemeClr val="dk1"/>
            </a:solidFill>
            <a:prstDash val="solid"/>
            <a:round/>
            <a:headEnd type="none" w="lg" len="lg"/>
            <a:tailEnd type="none" w="lg" len="lg"/>
          </a:ln>
        </p:spPr>
      </p:cxnSp>
      <p:sp>
        <p:nvSpPr>
          <p:cNvPr id="1874" name="Shape 1874"/>
          <p:cNvSpPr txBox="1">
            <a:spLocks noGrp="1"/>
          </p:cNvSpPr>
          <p:nvPr>
            <p:ph type="subTitle" idx="1"/>
          </p:nvPr>
        </p:nvSpPr>
        <p:spPr>
          <a:xfrm>
            <a:off x="193351" y="2274300"/>
            <a:ext cx="2751300" cy="1495200"/>
          </a:xfrm>
          <a:prstGeom prst="rect">
            <a:avLst/>
          </a:prstGeom>
          <a:noFill/>
          <a:ln>
            <a:noFill/>
          </a:ln>
        </p:spPr>
        <p:txBody>
          <a:bodyPr wrap="square" lIns="91421" tIns="91421" rIns="91421" bIns="91421" anchor="t" anchorCtr="0"/>
          <a:lstStyle>
            <a:lvl1pPr lvl="0" rtl="0">
              <a:lnSpc>
                <a:spcPct val="110000"/>
              </a:lnSpc>
              <a:spcBef>
                <a:spcPts val="0"/>
              </a:spcBef>
              <a:spcAft>
                <a:spcPts val="1500"/>
              </a:spcAft>
              <a:buNone/>
              <a:defRPr sz="13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75" name="Shape 1875"/>
          <p:cNvSpPr txBox="1">
            <a:spLocks noGrp="1"/>
          </p:cNvSpPr>
          <p:nvPr>
            <p:ph type="body" idx="2"/>
          </p:nvPr>
        </p:nvSpPr>
        <p:spPr>
          <a:xfrm>
            <a:off x="3810675" y="549625"/>
            <a:ext cx="5047200" cy="4120200"/>
          </a:xfrm>
          <a:prstGeom prst="rect">
            <a:avLst/>
          </a:prstGeom>
          <a:noFill/>
          <a:ln>
            <a:noFill/>
          </a:ln>
        </p:spPr>
        <p:txBody>
          <a:bodyPr wrap="square" lIns="91421" tIns="91421" rIns="91421" bIns="91421" anchor="t" anchorCtr="0"/>
          <a:lstStyle>
            <a:lvl1pPr lvl="0"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1171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552"/>
        <p:cNvGrpSpPr/>
        <p:nvPr/>
      </p:nvGrpSpPr>
      <p:grpSpPr>
        <a:xfrm>
          <a:off x="0" y="0"/>
          <a:ext cx="0" cy="0"/>
          <a:chOff x="0" y="0"/>
          <a:chExt cx="0" cy="0"/>
        </a:xfrm>
      </p:grpSpPr>
      <p:pic>
        <p:nvPicPr>
          <p:cNvPr id="553" name="Shape 553" descr="Shape 44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554" name="Shape 554"/>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55" name="Shape 5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p:spTree>
      <p:nvGrpSpPr>
        <p:cNvPr id="1" name="Shape 556"/>
        <p:cNvGrpSpPr/>
        <p:nvPr/>
      </p:nvGrpSpPr>
      <p:grpSpPr>
        <a:xfrm>
          <a:off x="0" y="0"/>
          <a:ext cx="0" cy="0"/>
          <a:chOff x="0" y="0"/>
          <a:chExt cx="0" cy="0"/>
        </a:xfrm>
      </p:grpSpPr>
      <p:sp>
        <p:nvSpPr>
          <p:cNvPr id="557" name="Shape 55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58" name="Shape 558"/>
          <p:cNvSpPr txBox="1">
            <a:spLocks noGrp="1"/>
          </p:cNvSpPr>
          <p:nvPr>
            <p:ph type="title"/>
          </p:nvPr>
        </p:nvSpPr>
        <p:spPr>
          <a:xfrm>
            <a:off x="366711" y="325436"/>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59" name="Shape 559"/>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560" name="Shape 560" descr="Shape 450"/>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561" name="Shape 561"/>
          <p:cNvSpPr txBox="1">
            <a:spLocks noGrp="1"/>
          </p:cNvSpPr>
          <p:nvPr>
            <p:ph type="sldNum" idx="12"/>
          </p:nvPr>
        </p:nvSpPr>
        <p:spPr>
          <a:xfrm>
            <a:off x="8959847" y="5021492"/>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562"/>
        <p:cNvGrpSpPr/>
        <p:nvPr/>
      </p:nvGrpSpPr>
      <p:grpSpPr>
        <a:xfrm>
          <a:off x="0" y="0"/>
          <a:ext cx="0" cy="0"/>
          <a:chOff x="0" y="0"/>
          <a:chExt cx="0" cy="0"/>
        </a:xfrm>
      </p:grpSpPr>
      <p:pic>
        <p:nvPicPr>
          <p:cNvPr id="563" name="Shape 563" descr="Shape 456"/>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564" name="Shape 56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565" name="Shape 565" descr="Shape 458"/>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566" name="Shape 5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567" name="Shape 56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68" name="Shape 568"/>
          <p:cNvSpPr txBox="1"/>
          <p:nvPr/>
        </p:nvSpPr>
        <p:spPr>
          <a:xfrm>
            <a:off x="6402855"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569" name="Shape 5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p:spTree>
      <p:nvGrpSpPr>
        <p:cNvPr id="1" name="Shape 570"/>
        <p:cNvGrpSpPr/>
        <p:nvPr/>
      </p:nvGrpSpPr>
      <p:grpSpPr>
        <a:xfrm>
          <a:off x="0" y="0"/>
          <a:ext cx="0" cy="0"/>
          <a:chOff x="0" y="0"/>
          <a:chExt cx="0" cy="0"/>
        </a:xfrm>
      </p:grpSpPr>
      <p:pic>
        <p:nvPicPr>
          <p:cNvPr id="571" name="Shape 571" descr="Shape 46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572" name="Shape 5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only">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75" name="Shape 57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ide-by-Side">
    <p:spTree>
      <p:nvGrpSpPr>
        <p:cNvPr id="1" name="Shape 576"/>
        <p:cNvGrpSpPr/>
        <p:nvPr/>
      </p:nvGrpSpPr>
      <p:grpSpPr>
        <a:xfrm>
          <a:off x="0" y="0"/>
          <a:ext cx="0" cy="0"/>
          <a:chOff x="0" y="0"/>
          <a:chExt cx="0" cy="0"/>
        </a:xfrm>
      </p:grpSpPr>
      <p:pic>
        <p:nvPicPr>
          <p:cNvPr id="577" name="Shape 577" descr="Shape 47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578" name="Shape 57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579" name="Shape 57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580" name="Shape 580"/>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81" name="Shape 5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Blank">
    <p:spTree>
      <p:nvGrpSpPr>
        <p:cNvPr id="1" name="Shape 582"/>
        <p:cNvGrpSpPr/>
        <p:nvPr/>
      </p:nvGrpSpPr>
      <p:grpSpPr>
        <a:xfrm>
          <a:off x="0" y="0"/>
          <a:ext cx="0" cy="0"/>
          <a:chOff x="0" y="0"/>
          <a:chExt cx="0" cy="0"/>
        </a:xfrm>
      </p:grpSpPr>
      <p:pic>
        <p:nvPicPr>
          <p:cNvPr id="583" name="Shape 583" descr="Shape 47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584" name="Shape 5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ody">
    <p:spTree>
      <p:nvGrpSpPr>
        <p:cNvPr id="1" name="Shape 150"/>
        <p:cNvGrpSpPr/>
        <p:nvPr/>
      </p:nvGrpSpPr>
      <p:grpSpPr>
        <a:xfrm>
          <a:off x="0" y="0"/>
          <a:ext cx="0" cy="0"/>
          <a:chOff x="0" y="0"/>
          <a:chExt cx="0" cy="0"/>
        </a:xfrm>
      </p:grpSpPr>
      <p:pic>
        <p:nvPicPr>
          <p:cNvPr id="151" name="Shape 151" descr="Shape 13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52" name="Shape 152"/>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3" name="Shape 15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ide-by-Side">
    <p:spTree>
      <p:nvGrpSpPr>
        <p:cNvPr id="1" name="Shape 585"/>
        <p:cNvGrpSpPr/>
        <p:nvPr/>
      </p:nvGrpSpPr>
      <p:grpSpPr>
        <a:xfrm>
          <a:off x="0" y="0"/>
          <a:ext cx="0" cy="0"/>
          <a:chOff x="0" y="0"/>
          <a:chExt cx="0" cy="0"/>
        </a:xfrm>
      </p:grpSpPr>
      <p:pic>
        <p:nvPicPr>
          <p:cNvPr id="586" name="Shape 586" descr="Shape 4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587" name="Shape 58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588" name="Shape 58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589" name="Shape 58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90" name="Shape 59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Body">
    <p:spTree>
      <p:nvGrpSpPr>
        <p:cNvPr id="1" name="Shape 591"/>
        <p:cNvGrpSpPr/>
        <p:nvPr/>
      </p:nvGrpSpPr>
      <p:grpSpPr>
        <a:xfrm>
          <a:off x="0" y="0"/>
          <a:ext cx="0" cy="0"/>
          <a:chOff x="0" y="0"/>
          <a:chExt cx="0" cy="0"/>
        </a:xfrm>
      </p:grpSpPr>
      <p:pic>
        <p:nvPicPr>
          <p:cNvPr id="592" name="Shape 592" descr="Shape 48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593" name="Shape 59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94" name="Shape 59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97" name="Shape 597"/>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98" name="Shape 59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01" name="Shape 60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04" name="Shape 604"/>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05" name="Shape 60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606"/>
        <p:cNvGrpSpPr/>
        <p:nvPr/>
      </p:nvGrpSpPr>
      <p:grpSpPr>
        <a:xfrm>
          <a:off x="0" y="0"/>
          <a:ext cx="0" cy="0"/>
          <a:chOff x="0" y="0"/>
          <a:chExt cx="0" cy="0"/>
        </a:xfrm>
      </p:grpSpPr>
      <p:sp>
        <p:nvSpPr>
          <p:cNvPr id="607" name="Shape 607"/>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08" name="Shape 608"/>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09" name="Shape 60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10" name="Shape 61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13" name="Shape 61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16" name="Shape 616"/>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17" name="Shape 61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Main point">
    <p:spTree>
      <p:nvGrpSpPr>
        <p:cNvPr id="1" name="Shape 618"/>
        <p:cNvGrpSpPr/>
        <p:nvPr/>
      </p:nvGrpSpPr>
      <p:grpSpPr>
        <a:xfrm>
          <a:off x="0" y="0"/>
          <a:ext cx="0" cy="0"/>
          <a:chOff x="0" y="0"/>
          <a:chExt cx="0" cy="0"/>
        </a:xfrm>
      </p:grpSpPr>
      <p:sp>
        <p:nvSpPr>
          <p:cNvPr id="619" name="Shape 619"/>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20" name="Shape 62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21"/>
        <p:cNvGrpSpPr/>
        <p:nvPr/>
      </p:nvGrpSpPr>
      <p:grpSpPr>
        <a:xfrm>
          <a:off x="0" y="0"/>
          <a:ext cx="0" cy="0"/>
          <a:chOff x="0" y="0"/>
          <a:chExt cx="0" cy="0"/>
        </a:xfrm>
      </p:grpSpPr>
      <p:sp>
        <p:nvSpPr>
          <p:cNvPr id="622" name="Shape 62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3" name="Shape 62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24" name="Shape 62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25" name="Shape 62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26" name="Shape 62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154"/>
        <p:cNvGrpSpPr/>
        <p:nvPr/>
      </p:nvGrpSpPr>
      <p:grpSpPr>
        <a:xfrm>
          <a:off x="0" y="0"/>
          <a:ext cx="0" cy="0"/>
          <a:chOff x="0" y="0"/>
          <a:chExt cx="0" cy="0"/>
        </a:xfrm>
      </p:grpSpPr>
      <p:pic>
        <p:nvPicPr>
          <p:cNvPr id="155" name="Shape 155" descr="Shape 26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6" name="Shape 15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aption">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29" name="Shape 62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ig number">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32" name="Shape 632"/>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33" name="Shape 63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Blank">
    <p:spTree>
      <p:nvGrpSpPr>
        <p:cNvPr id="1" name="Shape 634"/>
        <p:cNvGrpSpPr/>
        <p:nvPr/>
      </p:nvGrpSpPr>
      <p:grpSpPr>
        <a:xfrm>
          <a:off x="0" y="0"/>
          <a:ext cx="0" cy="0"/>
          <a:chOff x="0" y="0"/>
          <a:chExt cx="0" cy="0"/>
        </a:xfrm>
      </p:grpSpPr>
      <p:sp>
        <p:nvSpPr>
          <p:cNvPr id="635" name="Shape 63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636"/>
        <p:cNvGrpSpPr/>
        <p:nvPr/>
      </p:nvGrpSpPr>
      <p:grpSpPr>
        <a:xfrm>
          <a:off x="0" y="0"/>
          <a:ext cx="0" cy="0"/>
          <a:chOff x="0" y="0"/>
          <a:chExt cx="0" cy="0"/>
        </a:xfrm>
      </p:grpSpPr>
      <p:sp>
        <p:nvSpPr>
          <p:cNvPr id="637" name="Shape 6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638" name="Shape 638"/>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639" name="Shape 639" descr="Shape 5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640" name="Shape 64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Intro">
    <p:spTree>
      <p:nvGrpSpPr>
        <p:cNvPr id="1" name="Shape 641"/>
        <p:cNvGrpSpPr/>
        <p:nvPr/>
      </p:nvGrpSpPr>
      <p:grpSpPr>
        <a:xfrm>
          <a:off x="0" y="0"/>
          <a:ext cx="0" cy="0"/>
          <a:chOff x="0" y="0"/>
          <a:chExt cx="0" cy="0"/>
        </a:xfrm>
      </p:grpSpPr>
      <p:sp>
        <p:nvSpPr>
          <p:cNvPr id="642" name="Shape 64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43" name="Shape 643" descr="Shape 542"/>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644" name="Shape 644"/>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645" name="Shape 64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646" name="Shape 64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647" name="Shape 64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648"/>
        <p:cNvGrpSpPr/>
        <p:nvPr/>
      </p:nvGrpSpPr>
      <p:grpSpPr>
        <a:xfrm>
          <a:off x="0" y="0"/>
          <a:ext cx="0" cy="0"/>
          <a:chOff x="0" y="0"/>
          <a:chExt cx="0" cy="0"/>
        </a:xfrm>
      </p:grpSpPr>
      <p:pic>
        <p:nvPicPr>
          <p:cNvPr id="649" name="Shape 649" descr="Shape 54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650" name="Shape 65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651" name="Shape 65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652" name="Shape 652"/>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53" name="Shape 65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654"/>
        <p:cNvGrpSpPr/>
        <p:nvPr/>
      </p:nvGrpSpPr>
      <p:grpSpPr>
        <a:xfrm>
          <a:off x="0" y="0"/>
          <a:ext cx="0" cy="0"/>
          <a:chOff x="0" y="0"/>
          <a:chExt cx="0" cy="0"/>
        </a:xfrm>
      </p:grpSpPr>
      <p:sp>
        <p:nvSpPr>
          <p:cNvPr id="655" name="Shape 65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6" name="Shape 65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657" name="Shape 657" descr="Shape 55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658" name="Shape 658"/>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659" name="Shape 659"/>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60" name="Shape 66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p:spTree>
      <p:nvGrpSpPr>
        <p:cNvPr id="1" name="Shape 661"/>
        <p:cNvGrpSpPr/>
        <p:nvPr/>
      </p:nvGrpSpPr>
      <p:grpSpPr>
        <a:xfrm>
          <a:off x="0" y="0"/>
          <a:ext cx="0" cy="0"/>
          <a:chOff x="0" y="0"/>
          <a:chExt cx="0" cy="0"/>
        </a:xfrm>
      </p:grpSpPr>
      <p:sp>
        <p:nvSpPr>
          <p:cNvPr id="662" name="Shape 66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663"/>
        <p:cNvGrpSpPr/>
        <p:nvPr/>
      </p:nvGrpSpPr>
      <p:grpSpPr>
        <a:xfrm>
          <a:off x="0" y="0"/>
          <a:ext cx="0" cy="0"/>
          <a:chOff x="0" y="0"/>
          <a:chExt cx="0" cy="0"/>
        </a:xfrm>
      </p:grpSpPr>
      <p:pic>
        <p:nvPicPr>
          <p:cNvPr id="664" name="Shape 664" descr="Shape 563"/>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665" name="Shape 66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66" name="Shape 66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Statement">
    <p:spTree>
      <p:nvGrpSpPr>
        <p:cNvPr id="1" name="Shape 667"/>
        <p:cNvGrpSpPr/>
        <p:nvPr/>
      </p:nvGrpSpPr>
      <p:grpSpPr>
        <a:xfrm>
          <a:off x="0" y="0"/>
          <a:ext cx="0" cy="0"/>
          <a:chOff x="0" y="0"/>
          <a:chExt cx="0" cy="0"/>
        </a:xfrm>
      </p:grpSpPr>
      <p:sp>
        <p:nvSpPr>
          <p:cNvPr id="668" name="Shape 66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669" name="Shape 669"/>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670" name="Shape 670" descr="Shape 56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671" name="Shape 67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 name="Shape 15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6_Blank">
    <p:spTree>
      <p:nvGrpSpPr>
        <p:cNvPr id="1" name="Shape 672"/>
        <p:cNvGrpSpPr/>
        <p:nvPr/>
      </p:nvGrpSpPr>
      <p:grpSpPr>
        <a:xfrm>
          <a:off x="0" y="0"/>
          <a:ext cx="0" cy="0"/>
          <a:chOff x="0" y="0"/>
          <a:chExt cx="0" cy="0"/>
        </a:xfrm>
      </p:grpSpPr>
      <p:pic>
        <p:nvPicPr>
          <p:cNvPr id="673" name="Shape 673" descr="Shape 57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674" name="Shape 674"/>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675" name="Shape 67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6_Blank">
    <p:spTree>
      <p:nvGrpSpPr>
        <p:cNvPr id="1" name="Shape 676"/>
        <p:cNvGrpSpPr/>
        <p:nvPr/>
      </p:nvGrpSpPr>
      <p:grpSpPr>
        <a:xfrm>
          <a:off x="0" y="0"/>
          <a:ext cx="0" cy="0"/>
          <a:chOff x="0" y="0"/>
          <a:chExt cx="0" cy="0"/>
        </a:xfrm>
      </p:grpSpPr>
      <p:pic>
        <p:nvPicPr>
          <p:cNvPr id="677" name="Shape 677" descr="Shape 5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678" name="Shape 678"/>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679" name="Shape 67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ank">
    <p:spTree>
      <p:nvGrpSpPr>
        <p:cNvPr id="1" name="Shape 680"/>
        <p:cNvGrpSpPr/>
        <p:nvPr/>
      </p:nvGrpSpPr>
      <p:grpSpPr>
        <a:xfrm>
          <a:off x="0" y="0"/>
          <a:ext cx="0" cy="0"/>
          <a:chOff x="0" y="0"/>
          <a:chExt cx="0" cy="0"/>
        </a:xfrm>
      </p:grpSpPr>
      <p:pic>
        <p:nvPicPr>
          <p:cNvPr id="681" name="Shape 681" descr="Shape 58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682" name="Shape 68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6_Blank">
    <p:spTree>
      <p:nvGrpSpPr>
        <p:cNvPr id="1" name="Shape 683"/>
        <p:cNvGrpSpPr/>
        <p:nvPr/>
      </p:nvGrpSpPr>
      <p:grpSpPr>
        <a:xfrm>
          <a:off x="0" y="0"/>
          <a:ext cx="0" cy="0"/>
          <a:chOff x="0" y="0"/>
          <a:chExt cx="0" cy="0"/>
        </a:xfrm>
      </p:grpSpPr>
      <p:pic>
        <p:nvPicPr>
          <p:cNvPr id="684" name="Shape 684" descr="Shape 58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685" name="Shape 68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686" name="Shape 6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687"/>
        <p:cNvGrpSpPr/>
        <p:nvPr/>
      </p:nvGrpSpPr>
      <p:grpSpPr>
        <a:xfrm>
          <a:off x="0" y="0"/>
          <a:ext cx="0" cy="0"/>
          <a:chOff x="0" y="0"/>
          <a:chExt cx="0" cy="0"/>
        </a:xfrm>
      </p:grpSpPr>
      <p:pic>
        <p:nvPicPr>
          <p:cNvPr id="688" name="Shape 688" descr="Shape 58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689" name="Shape 689"/>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690" name="Shape 690" descr="Shape 589"/>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691" name="Shape 6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692" name="Shape 692"/>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693" name="Shape 693"/>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694" name="Shape 6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Blank">
    <p:spTree>
      <p:nvGrpSpPr>
        <p:cNvPr id="1" name="Shape 695"/>
        <p:cNvGrpSpPr/>
        <p:nvPr/>
      </p:nvGrpSpPr>
      <p:grpSpPr>
        <a:xfrm>
          <a:off x="0" y="0"/>
          <a:ext cx="0" cy="0"/>
          <a:chOff x="0" y="0"/>
          <a:chExt cx="0" cy="0"/>
        </a:xfrm>
      </p:grpSpPr>
      <p:pic>
        <p:nvPicPr>
          <p:cNvPr id="696" name="Shape 696" descr="Shape 59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697" name="Shape 6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00" name="Shape 70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Body">
    <p:spTree>
      <p:nvGrpSpPr>
        <p:cNvPr id="1" name="Shape 701"/>
        <p:cNvGrpSpPr/>
        <p:nvPr/>
      </p:nvGrpSpPr>
      <p:grpSpPr>
        <a:xfrm>
          <a:off x="0" y="0"/>
          <a:ext cx="0" cy="0"/>
          <a:chOff x="0" y="0"/>
          <a:chExt cx="0" cy="0"/>
        </a:xfrm>
      </p:grpSpPr>
      <p:pic>
        <p:nvPicPr>
          <p:cNvPr id="702" name="Shape 702" descr="Shape 60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703" name="Shape 70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04" name="Shape 70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Side-by-Side">
    <p:spTree>
      <p:nvGrpSpPr>
        <p:cNvPr id="1" name="Shape 705"/>
        <p:cNvGrpSpPr/>
        <p:nvPr/>
      </p:nvGrpSpPr>
      <p:grpSpPr>
        <a:xfrm>
          <a:off x="0" y="0"/>
          <a:ext cx="0" cy="0"/>
          <a:chOff x="0" y="0"/>
          <a:chExt cx="0" cy="0"/>
        </a:xfrm>
      </p:grpSpPr>
      <p:pic>
        <p:nvPicPr>
          <p:cNvPr id="706" name="Shape 706" descr="Shape 6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707" name="Shape 70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708" name="Shape 70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709" name="Shape 70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10" name="Shape 71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713" name="Shape 713"/>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714" name="Shape 714" descr="Shape 6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715" name="Shape 7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tatement">
    <p:spTree>
      <p:nvGrpSpPr>
        <p:cNvPr id="1" name="Shape 716"/>
        <p:cNvGrpSpPr/>
        <p:nvPr/>
      </p:nvGrpSpPr>
      <p:grpSpPr>
        <a:xfrm>
          <a:off x="0" y="0"/>
          <a:ext cx="0" cy="0"/>
          <a:chOff x="0" y="0"/>
          <a:chExt cx="0" cy="0"/>
        </a:xfrm>
      </p:grpSpPr>
      <p:sp>
        <p:nvSpPr>
          <p:cNvPr id="717" name="Shape 717"/>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718" name="Shape 718"/>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719" name="Shape 719" descr="Shape 61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720" name="Shape 7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6_Blank">
    <p:spTree>
      <p:nvGrpSpPr>
        <p:cNvPr id="1" name="Shape 721"/>
        <p:cNvGrpSpPr/>
        <p:nvPr/>
      </p:nvGrpSpPr>
      <p:grpSpPr>
        <a:xfrm>
          <a:off x="0" y="0"/>
          <a:ext cx="0" cy="0"/>
          <a:chOff x="0" y="0"/>
          <a:chExt cx="0" cy="0"/>
        </a:xfrm>
      </p:grpSpPr>
      <p:pic>
        <p:nvPicPr>
          <p:cNvPr id="722" name="Shape 722" descr="Shape 62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723" name="Shape 723"/>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724" name="Shape 72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Title slide">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27" name="Shape 727"/>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28" name="Shape 72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31" name="Shape 73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34" name="Shape 734"/>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35" name="Shape 73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38" name="Shape 738"/>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39" name="Shape 73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40" name="Shape 7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43" name="Shape 743"/>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44" name="Shape 74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Main point">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47" name="Shape 7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48"/>
        <p:cNvGrpSpPr/>
        <p:nvPr/>
      </p:nvGrpSpPr>
      <p:grpSpPr>
        <a:xfrm>
          <a:off x="0" y="0"/>
          <a:ext cx="0" cy="0"/>
          <a:chOff x="0" y="0"/>
          <a:chExt cx="0" cy="0"/>
        </a:xfrm>
      </p:grpSpPr>
      <p:sp>
        <p:nvSpPr>
          <p:cNvPr id="749" name="Shape 74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50" name="Shape 75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51" name="Shape 75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52" name="Shape 75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53" name="Shape 75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aption">
    <p:spTree>
      <p:nvGrpSpPr>
        <p:cNvPr id="1" name="Shape 754"/>
        <p:cNvGrpSpPr/>
        <p:nvPr/>
      </p:nvGrpSpPr>
      <p:grpSpPr>
        <a:xfrm>
          <a:off x="0" y="0"/>
          <a:ext cx="0" cy="0"/>
          <a:chOff x="0" y="0"/>
          <a:chExt cx="0" cy="0"/>
        </a:xfrm>
      </p:grpSpPr>
      <p:sp>
        <p:nvSpPr>
          <p:cNvPr id="755" name="Shape 755"/>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56" name="Shape 75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 name="Shape 165"/>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6" name="Shape 16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Big number">
    <p:spTree>
      <p:nvGrpSpPr>
        <p:cNvPr id="1" name="Shape 757"/>
        <p:cNvGrpSpPr/>
        <p:nvPr/>
      </p:nvGrpSpPr>
      <p:grpSpPr>
        <a:xfrm>
          <a:off x="0" y="0"/>
          <a:ext cx="0" cy="0"/>
          <a:chOff x="0" y="0"/>
          <a:chExt cx="0" cy="0"/>
        </a:xfrm>
      </p:grpSpPr>
      <p:sp>
        <p:nvSpPr>
          <p:cNvPr id="758" name="Shape 758"/>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59" name="Shape 759"/>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60" name="Shape 76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ank">
    <p:spTree>
      <p:nvGrpSpPr>
        <p:cNvPr id="1" name="Shape 761"/>
        <p:cNvGrpSpPr/>
        <p:nvPr/>
      </p:nvGrpSpPr>
      <p:grpSpPr>
        <a:xfrm>
          <a:off x="0" y="0"/>
          <a:ext cx="0" cy="0"/>
          <a:chOff x="0" y="0"/>
          <a:chExt cx="0" cy="0"/>
        </a:xfrm>
      </p:grpSpPr>
      <p:sp>
        <p:nvSpPr>
          <p:cNvPr id="762" name="Shape 76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Intro">
    <p:spTree>
      <p:nvGrpSpPr>
        <p:cNvPr id="1" name="Shape 763"/>
        <p:cNvGrpSpPr/>
        <p:nvPr/>
      </p:nvGrpSpPr>
      <p:grpSpPr>
        <a:xfrm>
          <a:off x="0" y="0"/>
          <a:ext cx="0" cy="0"/>
          <a:chOff x="0" y="0"/>
          <a:chExt cx="0" cy="0"/>
        </a:xfrm>
      </p:grpSpPr>
      <p:sp>
        <p:nvSpPr>
          <p:cNvPr id="764" name="Shape 76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765" name="Shape 765" descr="Shape 66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766" name="Shape 766"/>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767" name="Shape 76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768" name="Shape 768"/>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769" name="Shape 7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770"/>
        <p:cNvGrpSpPr/>
        <p:nvPr/>
      </p:nvGrpSpPr>
      <p:grpSpPr>
        <a:xfrm>
          <a:off x="0" y="0"/>
          <a:ext cx="0" cy="0"/>
          <a:chOff x="0" y="0"/>
          <a:chExt cx="0" cy="0"/>
        </a:xfrm>
      </p:grpSpPr>
      <p:pic>
        <p:nvPicPr>
          <p:cNvPr id="771" name="Shape 771" descr="Shape 67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772" name="Shape 772"/>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773" name="Shape 773"/>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774" name="Shape 774"/>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75" name="Shape 7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776"/>
        <p:cNvGrpSpPr/>
        <p:nvPr/>
      </p:nvGrpSpPr>
      <p:grpSpPr>
        <a:xfrm>
          <a:off x="0" y="0"/>
          <a:ext cx="0" cy="0"/>
          <a:chOff x="0" y="0"/>
          <a:chExt cx="0" cy="0"/>
        </a:xfrm>
      </p:grpSpPr>
      <p:sp>
        <p:nvSpPr>
          <p:cNvPr id="777" name="Shape 7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78" name="Shape 778"/>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779" name="Shape 779" descr="Shape 67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780" name="Shape 780"/>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781" name="Shape 781"/>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82" name="Shape 7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Blank">
    <p:spTree>
      <p:nvGrpSpPr>
        <p:cNvPr id="1" name="Shape 783"/>
        <p:cNvGrpSpPr/>
        <p:nvPr/>
      </p:nvGrpSpPr>
      <p:grpSpPr>
        <a:xfrm>
          <a:off x="0" y="0"/>
          <a:ext cx="0" cy="0"/>
          <a:chOff x="0" y="0"/>
          <a:chExt cx="0" cy="0"/>
        </a:xfrm>
      </p:grpSpPr>
      <p:sp>
        <p:nvSpPr>
          <p:cNvPr id="784" name="Shape 7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785"/>
        <p:cNvGrpSpPr/>
        <p:nvPr/>
      </p:nvGrpSpPr>
      <p:grpSpPr>
        <a:xfrm>
          <a:off x="0" y="0"/>
          <a:ext cx="0" cy="0"/>
          <a:chOff x="0" y="0"/>
          <a:chExt cx="0" cy="0"/>
        </a:xfrm>
      </p:grpSpPr>
      <p:pic>
        <p:nvPicPr>
          <p:cNvPr id="786" name="Shape 786" descr="Shape 68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787" name="Shape 787"/>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88" name="Shape 7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789"/>
        <p:cNvGrpSpPr/>
        <p:nvPr/>
      </p:nvGrpSpPr>
      <p:grpSpPr>
        <a:xfrm>
          <a:off x="0" y="0"/>
          <a:ext cx="0" cy="0"/>
          <a:chOff x="0" y="0"/>
          <a:chExt cx="0" cy="0"/>
        </a:xfrm>
      </p:grpSpPr>
      <p:pic>
        <p:nvPicPr>
          <p:cNvPr id="790" name="Shape 790" descr="Shape 689"/>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791" name="Shape 791"/>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792" name="Shape 792" descr="Shape 691"/>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793" name="Shape 79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794" name="Shape 794"/>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795" name="Shape 795"/>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796" name="Shape 7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Blank">
    <p:spTree>
      <p:nvGrpSpPr>
        <p:cNvPr id="1" name="Shape 797"/>
        <p:cNvGrpSpPr/>
        <p:nvPr/>
      </p:nvGrpSpPr>
      <p:grpSpPr>
        <a:xfrm>
          <a:off x="0" y="0"/>
          <a:ext cx="0" cy="0"/>
          <a:chOff x="0" y="0"/>
          <a:chExt cx="0" cy="0"/>
        </a:xfrm>
      </p:grpSpPr>
      <p:pic>
        <p:nvPicPr>
          <p:cNvPr id="798" name="Shape 798" descr="Shape 69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799" name="Shape 79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Blank">
    <p:spTree>
      <p:nvGrpSpPr>
        <p:cNvPr id="1" name="Shape 800"/>
        <p:cNvGrpSpPr/>
        <p:nvPr/>
      </p:nvGrpSpPr>
      <p:grpSpPr>
        <a:xfrm>
          <a:off x="0" y="0"/>
          <a:ext cx="0" cy="0"/>
          <a:chOff x="0" y="0"/>
          <a:chExt cx="0" cy="0"/>
        </a:xfrm>
      </p:grpSpPr>
      <p:pic>
        <p:nvPicPr>
          <p:cNvPr id="801" name="Shape 801" descr="Shape 7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802" name="Shape 80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9" name="Shape 169"/>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Body">
    <p:spTree>
      <p:nvGrpSpPr>
        <p:cNvPr id="1" name="Shape 803"/>
        <p:cNvGrpSpPr/>
        <p:nvPr/>
      </p:nvGrpSpPr>
      <p:grpSpPr>
        <a:xfrm>
          <a:off x="0" y="0"/>
          <a:ext cx="0" cy="0"/>
          <a:chOff x="0" y="0"/>
          <a:chExt cx="0" cy="0"/>
        </a:xfrm>
      </p:grpSpPr>
      <p:pic>
        <p:nvPicPr>
          <p:cNvPr id="804" name="Shape 804" descr="Shape 70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805" name="Shape 80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06" name="Shape 8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807"/>
        <p:cNvGrpSpPr/>
        <p:nvPr/>
      </p:nvGrpSpPr>
      <p:grpSpPr>
        <a:xfrm>
          <a:off x="0" y="0"/>
          <a:ext cx="0" cy="0"/>
          <a:chOff x="0" y="0"/>
          <a:chExt cx="0" cy="0"/>
        </a:xfrm>
      </p:grpSpPr>
      <p:sp>
        <p:nvSpPr>
          <p:cNvPr id="808" name="Shape 80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809" name="Shape 809"/>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810" name="Shape 810" descr="Shape 70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811" name="Shape 8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Body">
    <p:spTree>
      <p:nvGrpSpPr>
        <p:cNvPr id="1" name="Shape 812"/>
        <p:cNvGrpSpPr/>
        <p:nvPr/>
      </p:nvGrpSpPr>
      <p:grpSpPr>
        <a:xfrm>
          <a:off x="0" y="0"/>
          <a:ext cx="0" cy="0"/>
          <a:chOff x="0" y="0"/>
          <a:chExt cx="0" cy="0"/>
        </a:xfrm>
      </p:grpSpPr>
      <p:pic>
        <p:nvPicPr>
          <p:cNvPr id="813" name="Shape 813" descr="Shape 71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814" name="Shape 81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15" name="Shape 8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6_Blank">
    <p:spTree>
      <p:nvGrpSpPr>
        <p:cNvPr id="1" name="Shape 816"/>
        <p:cNvGrpSpPr/>
        <p:nvPr/>
      </p:nvGrpSpPr>
      <p:grpSpPr>
        <a:xfrm>
          <a:off x="0" y="0"/>
          <a:ext cx="0" cy="0"/>
          <a:chOff x="0" y="0"/>
          <a:chExt cx="0" cy="0"/>
        </a:xfrm>
      </p:grpSpPr>
      <p:pic>
        <p:nvPicPr>
          <p:cNvPr id="817" name="Shape 817" descr="Shape 71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818" name="Shape 81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819" name="Shape 81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slide">
    <p:spTree>
      <p:nvGrpSpPr>
        <p:cNvPr id="1" name="Shape 820"/>
        <p:cNvGrpSpPr/>
        <p:nvPr/>
      </p:nvGrpSpPr>
      <p:grpSpPr>
        <a:xfrm>
          <a:off x="0" y="0"/>
          <a:ext cx="0" cy="0"/>
          <a:chOff x="0" y="0"/>
          <a:chExt cx="0" cy="0"/>
        </a:xfrm>
      </p:grpSpPr>
      <p:sp>
        <p:nvSpPr>
          <p:cNvPr id="821" name="Shape 82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22" name="Shape 822"/>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23" name="Shape 82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824"/>
        <p:cNvGrpSpPr/>
        <p:nvPr/>
      </p:nvGrpSpPr>
      <p:grpSpPr>
        <a:xfrm>
          <a:off x="0" y="0"/>
          <a:ext cx="0" cy="0"/>
          <a:chOff x="0" y="0"/>
          <a:chExt cx="0" cy="0"/>
        </a:xfrm>
      </p:grpSpPr>
      <p:sp>
        <p:nvSpPr>
          <p:cNvPr id="825" name="Shape 825"/>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26" name="Shape 8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29" name="Shape 829"/>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30" name="Shape 83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831"/>
        <p:cNvGrpSpPr/>
        <p:nvPr/>
      </p:nvGrpSpPr>
      <p:grpSpPr>
        <a:xfrm>
          <a:off x="0" y="0"/>
          <a:ext cx="0" cy="0"/>
          <a:chOff x="0" y="0"/>
          <a:chExt cx="0" cy="0"/>
        </a:xfrm>
      </p:grpSpPr>
      <p:sp>
        <p:nvSpPr>
          <p:cNvPr id="832" name="Shape 83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33" name="Shape 833"/>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34" name="Shape 83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35" name="Shape 83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only">
    <p:spTree>
      <p:nvGrpSpPr>
        <p:cNvPr id="1" name="Shape 836"/>
        <p:cNvGrpSpPr/>
        <p:nvPr/>
      </p:nvGrpSpPr>
      <p:grpSpPr>
        <a:xfrm>
          <a:off x="0" y="0"/>
          <a:ext cx="0" cy="0"/>
          <a:chOff x="0" y="0"/>
          <a:chExt cx="0" cy="0"/>
        </a:xfrm>
      </p:grpSpPr>
      <p:sp>
        <p:nvSpPr>
          <p:cNvPr id="837" name="Shape 83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38" name="Shape 83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839"/>
        <p:cNvGrpSpPr/>
        <p:nvPr/>
      </p:nvGrpSpPr>
      <p:grpSpPr>
        <a:xfrm>
          <a:off x="0" y="0"/>
          <a:ext cx="0" cy="0"/>
          <a:chOff x="0" y="0"/>
          <a:chExt cx="0" cy="0"/>
        </a:xfrm>
      </p:grpSpPr>
      <p:sp>
        <p:nvSpPr>
          <p:cNvPr id="840" name="Shape 840"/>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41" name="Shape 841"/>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42" name="Shape 84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72" name="Shape 172"/>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73" name="Shape 17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Main point">
    <p:spTree>
      <p:nvGrpSpPr>
        <p:cNvPr id="1" name="Shape 843"/>
        <p:cNvGrpSpPr/>
        <p:nvPr/>
      </p:nvGrpSpPr>
      <p:grpSpPr>
        <a:xfrm>
          <a:off x="0" y="0"/>
          <a:ext cx="0" cy="0"/>
          <a:chOff x="0" y="0"/>
          <a:chExt cx="0" cy="0"/>
        </a:xfrm>
      </p:grpSpPr>
      <p:sp>
        <p:nvSpPr>
          <p:cNvPr id="844" name="Shape 84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45" name="Shape 8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46"/>
        <p:cNvGrpSpPr/>
        <p:nvPr/>
      </p:nvGrpSpPr>
      <p:grpSpPr>
        <a:xfrm>
          <a:off x="0" y="0"/>
          <a:ext cx="0" cy="0"/>
          <a:chOff x="0" y="0"/>
          <a:chExt cx="0" cy="0"/>
        </a:xfrm>
      </p:grpSpPr>
      <p:sp>
        <p:nvSpPr>
          <p:cNvPr id="847" name="Shape 84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48" name="Shape 84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49" name="Shape 84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50" name="Shape 85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51" name="Shape 85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Caption">
    <p:spTree>
      <p:nvGrpSpPr>
        <p:cNvPr id="1" name="Shape 852"/>
        <p:cNvGrpSpPr/>
        <p:nvPr/>
      </p:nvGrpSpPr>
      <p:grpSpPr>
        <a:xfrm>
          <a:off x="0" y="0"/>
          <a:ext cx="0" cy="0"/>
          <a:chOff x="0" y="0"/>
          <a:chExt cx="0" cy="0"/>
        </a:xfrm>
      </p:grpSpPr>
      <p:sp>
        <p:nvSpPr>
          <p:cNvPr id="853" name="Shape 853"/>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54" name="Shape 85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Big number">
    <p:spTree>
      <p:nvGrpSpPr>
        <p:cNvPr id="1" name="Shape 855"/>
        <p:cNvGrpSpPr/>
        <p:nvPr/>
      </p:nvGrpSpPr>
      <p:grpSpPr>
        <a:xfrm>
          <a:off x="0" y="0"/>
          <a:ext cx="0" cy="0"/>
          <a:chOff x="0" y="0"/>
          <a:chExt cx="0" cy="0"/>
        </a:xfrm>
      </p:grpSpPr>
      <p:sp>
        <p:nvSpPr>
          <p:cNvPr id="856" name="Shape 856"/>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57" name="Shape 857"/>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58" name="Shape 85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Blank">
    <p:spTree>
      <p:nvGrpSpPr>
        <p:cNvPr id="1" name="Shape 859"/>
        <p:cNvGrpSpPr/>
        <p:nvPr/>
      </p:nvGrpSpPr>
      <p:grpSpPr>
        <a:xfrm>
          <a:off x="0" y="0"/>
          <a:ext cx="0" cy="0"/>
          <a:chOff x="0" y="0"/>
          <a:chExt cx="0" cy="0"/>
        </a:xfrm>
      </p:grpSpPr>
      <p:sp>
        <p:nvSpPr>
          <p:cNvPr id="860" name="Shape 86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Intro">
    <p:spTree>
      <p:nvGrpSpPr>
        <p:cNvPr id="1" name="Shape 861"/>
        <p:cNvGrpSpPr/>
        <p:nvPr/>
      </p:nvGrpSpPr>
      <p:grpSpPr>
        <a:xfrm>
          <a:off x="0" y="0"/>
          <a:ext cx="0" cy="0"/>
          <a:chOff x="0" y="0"/>
          <a:chExt cx="0" cy="0"/>
        </a:xfrm>
      </p:grpSpPr>
      <p:sp>
        <p:nvSpPr>
          <p:cNvPr id="862" name="Shape 86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63" name="Shape 863" descr="Shape 76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864" name="Shape 86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865" name="Shape 86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866" name="Shape 86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867" name="Shape 8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868"/>
        <p:cNvGrpSpPr/>
        <p:nvPr/>
      </p:nvGrpSpPr>
      <p:grpSpPr>
        <a:xfrm>
          <a:off x="0" y="0"/>
          <a:ext cx="0" cy="0"/>
          <a:chOff x="0" y="0"/>
          <a:chExt cx="0" cy="0"/>
        </a:xfrm>
      </p:grpSpPr>
      <p:pic>
        <p:nvPicPr>
          <p:cNvPr id="869" name="Shape 869" descr="Shape 76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870" name="Shape 87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871" name="Shape 87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872" name="Shape 87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73" name="Shape 8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874"/>
        <p:cNvGrpSpPr/>
        <p:nvPr/>
      </p:nvGrpSpPr>
      <p:grpSpPr>
        <a:xfrm>
          <a:off x="0" y="0"/>
          <a:ext cx="0" cy="0"/>
          <a:chOff x="0" y="0"/>
          <a:chExt cx="0" cy="0"/>
        </a:xfrm>
      </p:grpSpPr>
      <p:sp>
        <p:nvSpPr>
          <p:cNvPr id="875" name="Shape 87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6" name="Shape 87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877" name="Shape 877" descr="Shape 77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878" name="Shape 87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879" name="Shape 87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80" name="Shape 8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Blank">
    <p:spTree>
      <p:nvGrpSpPr>
        <p:cNvPr id="1" name="Shape 881"/>
        <p:cNvGrpSpPr/>
        <p:nvPr/>
      </p:nvGrpSpPr>
      <p:grpSpPr>
        <a:xfrm>
          <a:off x="0" y="0"/>
          <a:ext cx="0" cy="0"/>
          <a:chOff x="0" y="0"/>
          <a:chExt cx="0" cy="0"/>
        </a:xfrm>
      </p:grpSpPr>
      <p:sp>
        <p:nvSpPr>
          <p:cNvPr id="882" name="Shape 8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883"/>
        <p:cNvGrpSpPr/>
        <p:nvPr/>
      </p:nvGrpSpPr>
      <p:grpSpPr>
        <a:xfrm>
          <a:off x="0" y="0"/>
          <a:ext cx="0" cy="0"/>
          <a:chOff x="0" y="0"/>
          <a:chExt cx="0" cy="0"/>
        </a:xfrm>
      </p:grpSpPr>
      <p:pic>
        <p:nvPicPr>
          <p:cNvPr id="884" name="Shape 884" descr="Shape 78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885" name="Shape 88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886" name="Shape 8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76" name="Shape 176"/>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77" name="Shape 177"/>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78" name="Shape 17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Statement">
    <p:spTree>
      <p:nvGrpSpPr>
        <p:cNvPr id="1" name="Shape 887"/>
        <p:cNvGrpSpPr/>
        <p:nvPr/>
      </p:nvGrpSpPr>
      <p:grpSpPr>
        <a:xfrm>
          <a:off x="0" y="0"/>
          <a:ext cx="0" cy="0"/>
          <a:chOff x="0" y="0"/>
          <a:chExt cx="0" cy="0"/>
        </a:xfrm>
      </p:grpSpPr>
      <p:sp>
        <p:nvSpPr>
          <p:cNvPr id="888" name="Shape 88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889" name="Shape 88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890" name="Shape 890" descr="Shape 78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891" name="Shape 8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6_Blank">
    <p:spTree>
      <p:nvGrpSpPr>
        <p:cNvPr id="1" name="Shape 892"/>
        <p:cNvGrpSpPr/>
        <p:nvPr/>
      </p:nvGrpSpPr>
      <p:grpSpPr>
        <a:xfrm>
          <a:off x="0" y="0"/>
          <a:ext cx="0" cy="0"/>
          <a:chOff x="0" y="0"/>
          <a:chExt cx="0" cy="0"/>
        </a:xfrm>
      </p:grpSpPr>
      <p:pic>
        <p:nvPicPr>
          <p:cNvPr id="893" name="Shape 893" descr="Shape 79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894" name="Shape 89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895" name="Shape 8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6_Blank">
    <p:spTree>
      <p:nvGrpSpPr>
        <p:cNvPr id="1" name="Shape 896"/>
        <p:cNvGrpSpPr/>
        <p:nvPr/>
      </p:nvGrpSpPr>
      <p:grpSpPr>
        <a:xfrm>
          <a:off x="0" y="0"/>
          <a:ext cx="0" cy="0"/>
          <a:chOff x="0" y="0"/>
          <a:chExt cx="0" cy="0"/>
        </a:xfrm>
      </p:grpSpPr>
      <p:pic>
        <p:nvPicPr>
          <p:cNvPr id="897" name="Shape 897" descr="Shape 7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898" name="Shape 898"/>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899" name="Shape 89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900"/>
        <p:cNvGrpSpPr/>
        <p:nvPr/>
      </p:nvGrpSpPr>
      <p:grpSpPr>
        <a:xfrm>
          <a:off x="0" y="0"/>
          <a:ext cx="0" cy="0"/>
          <a:chOff x="0" y="0"/>
          <a:chExt cx="0" cy="0"/>
        </a:xfrm>
      </p:grpSpPr>
      <p:pic>
        <p:nvPicPr>
          <p:cNvPr id="901" name="Shape 901" descr="Shape 80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902" name="Shape 902"/>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903" name="Shape 903" descr="Shape 802"/>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904" name="Shape 904"/>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905" name="Shape 905"/>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06" name="Shape 906"/>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907" name="Shape 9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Blank">
    <p:spTree>
      <p:nvGrpSpPr>
        <p:cNvPr id="1" name="Shape 908"/>
        <p:cNvGrpSpPr/>
        <p:nvPr/>
      </p:nvGrpSpPr>
      <p:grpSpPr>
        <a:xfrm>
          <a:off x="0" y="0"/>
          <a:ext cx="0" cy="0"/>
          <a:chOff x="0" y="0"/>
          <a:chExt cx="0" cy="0"/>
        </a:xfrm>
      </p:grpSpPr>
      <p:pic>
        <p:nvPicPr>
          <p:cNvPr id="909" name="Shape 909" descr="Shape 80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910" name="Shape 910"/>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Side-by-Side">
    <p:spTree>
      <p:nvGrpSpPr>
        <p:cNvPr id="1" name="Shape 911"/>
        <p:cNvGrpSpPr/>
        <p:nvPr/>
      </p:nvGrpSpPr>
      <p:grpSpPr>
        <a:xfrm>
          <a:off x="0" y="0"/>
          <a:ext cx="0" cy="0"/>
          <a:chOff x="0" y="0"/>
          <a:chExt cx="0" cy="0"/>
        </a:xfrm>
      </p:grpSpPr>
      <p:pic>
        <p:nvPicPr>
          <p:cNvPr id="912" name="Shape 912" descr="Shape 81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913" name="Shape 913"/>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914" name="Shape 91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915" name="Shape 91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16" name="Shape 9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917"/>
        <p:cNvGrpSpPr/>
        <p:nvPr/>
      </p:nvGrpSpPr>
      <p:grpSpPr>
        <a:xfrm>
          <a:off x="0" y="0"/>
          <a:ext cx="0" cy="0"/>
          <a:chOff x="0" y="0"/>
          <a:chExt cx="0" cy="0"/>
        </a:xfrm>
      </p:grpSpPr>
      <p:sp>
        <p:nvSpPr>
          <p:cNvPr id="918" name="Shape 9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919" name="Shape 919"/>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920" name="Shape 920" descr="Shape 81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921" name="Shape 9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Statement">
    <p:spTree>
      <p:nvGrpSpPr>
        <p:cNvPr id="1" name="Shape 922"/>
        <p:cNvGrpSpPr/>
        <p:nvPr/>
      </p:nvGrpSpPr>
      <p:grpSpPr>
        <a:xfrm>
          <a:off x="0" y="0"/>
          <a:ext cx="0" cy="0"/>
          <a:chOff x="0" y="0"/>
          <a:chExt cx="0" cy="0"/>
        </a:xfrm>
      </p:grpSpPr>
      <p:sp>
        <p:nvSpPr>
          <p:cNvPr id="923" name="Shape 9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924" name="Shape 92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925" name="Shape 925" descr="Shape 82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926" name="Shape 92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16_Blank">
    <p:spTree>
      <p:nvGrpSpPr>
        <p:cNvPr id="1" name="Shape 927"/>
        <p:cNvGrpSpPr/>
        <p:nvPr/>
      </p:nvGrpSpPr>
      <p:grpSpPr>
        <a:xfrm>
          <a:off x="0" y="0"/>
          <a:ext cx="0" cy="0"/>
          <a:chOff x="0" y="0"/>
          <a:chExt cx="0" cy="0"/>
        </a:xfrm>
      </p:grpSpPr>
      <p:pic>
        <p:nvPicPr>
          <p:cNvPr id="928" name="Shape 928" descr="Shape 82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929" name="Shape 929"/>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930" name="Shape 93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Shape 931"/>
        <p:cNvGrpSpPr/>
        <p:nvPr/>
      </p:nvGrpSpPr>
      <p:grpSpPr>
        <a:xfrm>
          <a:off x="0" y="0"/>
          <a:ext cx="0" cy="0"/>
          <a:chOff x="0" y="0"/>
          <a:chExt cx="0" cy="0"/>
        </a:xfrm>
      </p:grpSpPr>
      <p:sp>
        <p:nvSpPr>
          <p:cNvPr id="932" name="Shape 93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33" name="Shape 933"/>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34" name="Shape 93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81" name="Shape 181"/>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935"/>
        <p:cNvGrpSpPr/>
        <p:nvPr/>
      </p:nvGrpSpPr>
      <p:grpSpPr>
        <a:xfrm>
          <a:off x="0" y="0"/>
          <a:ext cx="0" cy="0"/>
          <a:chOff x="0" y="0"/>
          <a:chExt cx="0" cy="0"/>
        </a:xfrm>
      </p:grpSpPr>
      <p:sp>
        <p:nvSpPr>
          <p:cNvPr id="936" name="Shape 936"/>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37" name="Shape 9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40" name="Shape 940"/>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41" name="Shape 94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942"/>
        <p:cNvGrpSpPr/>
        <p:nvPr/>
      </p:nvGrpSpPr>
      <p:grpSpPr>
        <a:xfrm>
          <a:off x="0" y="0"/>
          <a:ext cx="0" cy="0"/>
          <a:chOff x="0" y="0"/>
          <a:chExt cx="0" cy="0"/>
        </a:xfrm>
      </p:grpSpPr>
      <p:sp>
        <p:nvSpPr>
          <p:cNvPr id="943" name="Shape 943"/>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44" name="Shape 944"/>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45" name="Shape 94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46" name="Shape 9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47"/>
        <p:cNvGrpSpPr/>
        <p:nvPr/>
      </p:nvGrpSpPr>
      <p:grpSpPr>
        <a:xfrm>
          <a:off x="0" y="0"/>
          <a:ext cx="0" cy="0"/>
          <a:chOff x="0" y="0"/>
          <a:chExt cx="0" cy="0"/>
        </a:xfrm>
      </p:grpSpPr>
      <p:sp>
        <p:nvSpPr>
          <p:cNvPr id="948" name="Shape 948"/>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49" name="Shape 949"/>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50" name="Shape 9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Main point">
    <p:spTree>
      <p:nvGrpSpPr>
        <p:cNvPr id="1" name="Shape 951"/>
        <p:cNvGrpSpPr/>
        <p:nvPr/>
      </p:nvGrpSpPr>
      <p:grpSpPr>
        <a:xfrm>
          <a:off x="0" y="0"/>
          <a:ext cx="0" cy="0"/>
          <a:chOff x="0" y="0"/>
          <a:chExt cx="0" cy="0"/>
        </a:xfrm>
      </p:grpSpPr>
      <p:sp>
        <p:nvSpPr>
          <p:cNvPr id="952" name="Shape 952"/>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53" name="Shape 9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54"/>
        <p:cNvGrpSpPr/>
        <p:nvPr/>
      </p:nvGrpSpPr>
      <p:grpSpPr>
        <a:xfrm>
          <a:off x="0" y="0"/>
          <a:ext cx="0" cy="0"/>
          <a:chOff x="0" y="0"/>
          <a:chExt cx="0" cy="0"/>
        </a:xfrm>
      </p:grpSpPr>
      <p:sp>
        <p:nvSpPr>
          <p:cNvPr id="955" name="Shape 95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56" name="Shape 95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57" name="Shape 95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58" name="Shape 95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59" name="Shape 95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Caption">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62" name="Shape 9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Big number">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65" name="Shape 965"/>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66" name="Shape 96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Blank">
    <p:spTree>
      <p:nvGrpSpPr>
        <p:cNvPr id="1" name="Shape 967"/>
        <p:cNvGrpSpPr/>
        <p:nvPr/>
      </p:nvGrpSpPr>
      <p:grpSpPr>
        <a:xfrm>
          <a:off x="0" y="0"/>
          <a:ext cx="0" cy="0"/>
          <a:chOff x="0" y="0"/>
          <a:chExt cx="0" cy="0"/>
        </a:xfrm>
      </p:grpSpPr>
      <p:sp>
        <p:nvSpPr>
          <p:cNvPr id="968" name="Shape 9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Intro">
    <p:spTree>
      <p:nvGrpSpPr>
        <p:cNvPr id="1" name="Shape 969"/>
        <p:cNvGrpSpPr/>
        <p:nvPr/>
      </p:nvGrpSpPr>
      <p:grpSpPr>
        <a:xfrm>
          <a:off x="0" y="0"/>
          <a:ext cx="0" cy="0"/>
          <a:chOff x="0" y="0"/>
          <a:chExt cx="0" cy="0"/>
        </a:xfrm>
      </p:grpSpPr>
      <p:sp>
        <p:nvSpPr>
          <p:cNvPr id="970" name="Shape 97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71" name="Shape 971" descr="Shape 87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972" name="Shape 972"/>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973" name="Shape 97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974" name="Shape 97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975" name="Shape 9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p:spTree>
      <p:nvGrpSpPr>
        <p:cNvPr id="1" name="Shape 113"/>
        <p:cNvGrpSpPr/>
        <p:nvPr/>
      </p:nvGrpSpPr>
      <p:grpSpPr>
        <a:xfrm>
          <a:off x="0" y="0"/>
          <a:ext cx="0" cy="0"/>
          <a:chOff x="0" y="0"/>
          <a:chExt cx="0" cy="0"/>
        </a:xfrm>
      </p:grpSpPr>
      <p:pic>
        <p:nvPicPr>
          <p:cNvPr id="114" name="Shape 114"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15" name="Shape 115"/>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84" name="Shape 184"/>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85" name="Shape 18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976"/>
        <p:cNvGrpSpPr/>
        <p:nvPr/>
      </p:nvGrpSpPr>
      <p:grpSpPr>
        <a:xfrm>
          <a:off x="0" y="0"/>
          <a:ext cx="0" cy="0"/>
          <a:chOff x="0" y="0"/>
          <a:chExt cx="0" cy="0"/>
        </a:xfrm>
      </p:grpSpPr>
      <p:pic>
        <p:nvPicPr>
          <p:cNvPr id="977" name="Shape 977" descr="Shape 87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978" name="Shape 97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979" name="Shape 97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980" name="Shape 980"/>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81" name="Shape 9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Body w/ Image">
    <p:spTree>
      <p:nvGrpSpPr>
        <p:cNvPr id="1" name="Shape 982"/>
        <p:cNvGrpSpPr/>
        <p:nvPr/>
      </p:nvGrpSpPr>
      <p:grpSpPr>
        <a:xfrm>
          <a:off x="0" y="0"/>
          <a:ext cx="0" cy="0"/>
          <a:chOff x="0" y="0"/>
          <a:chExt cx="0" cy="0"/>
        </a:xfrm>
      </p:grpSpPr>
      <p:sp>
        <p:nvSpPr>
          <p:cNvPr id="983" name="Shape 98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84" name="Shape 984"/>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985" name="Shape 985" descr="Shape 88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986" name="Shape 986"/>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987" name="Shape 987"/>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88" name="Shape 9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Blank">
    <p:spTree>
      <p:nvGrpSpPr>
        <p:cNvPr id="1" name="Shape 989"/>
        <p:cNvGrpSpPr/>
        <p:nvPr/>
      </p:nvGrpSpPr>
      <p:grpSpPr>
        <a:xfrm>
          <a:off x="0" y="0"/>
          <a:ext cx="0" cy="0"/>
          <a:chOff x="0" y="0"/>
          <a:chExt cx="0" cy="0"/>
        </a:xfrm>
      </p:grpSpPr>
      <p:sp>
        <p:nvSpPr>
          <p:cNvPr id="990" name="Shape 9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991"/>
        <p:cNvGrpSpPr/>
        <p:nvPr/>
      </p:nvGrpSpPr>
      <p:grpSpPr>
        <a:xfrm>
          <a:off x="0" y="0"/>
          <a:ext cx="0" cy="0"/>
          <a:chOff x="0" y="0"/>
          <a:chExt cx="0" cy="0"/>
        </a:xfrm>
      </p:grpSpPr>
      <p:pic>
        <p:nvPicPr>
          <p:cNvPr id="992" name="Shape 992" descr="Shape 89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993" name="Shape 993"/>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94" name="Shape 9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Title Only">
    <p:spTree>
      <p:nvGrpSpPr>
        <p:cNvPr id="1" name="Shape 995"/>
        <p:cNvGrpSpPr/>
        <p:nvPr/>
      </p:nvGrpSpPr>
      <p:grpSpPr>
        <a:xfrm>
          <a:off x="0" y="0"/>
          <a:ext cx="0" cy="0"/>
          <a:chOff x="0" y="0"/>
          <a:chExt cx="0" cy="0"/>
        </a:xfrm>
      </p:grpSpPr>
      <p:sp>
        <p:nvSpPr>
          <p:cNvPr id="996" name="Shape 996"/>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997" name="Shape 997"/>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998" name="Shape 998"/>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999" name="Shape 999" descr="Shape 898"/>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1000" name="Shape 1000"/>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1001"/>
        <p:cNvGrpSpPr/>
        <p:nvPr/>
      </p:nvGrpSpPr>
      <p:grpSpPr>
        <a:xfrm>
          <a:off x="0" y="0"/>
          <a:ext cx="0" cy="0"/>
          <a:chOff x="0" y="0"/>
          <a:chExt cx="0" cy="0"/>
        </a:xfrm>
      </p:grpSpPr>
      <p:pic>
        <p:nvPicPr>
          <p:cNvPr id="1002" name="Shape 1002" descr="Shape 90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1003" name="Shape 1003"/>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004" name="Shape 1004" descr="Shape 903"/>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1005" name="Shape 100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006" name="Shape 1006"/>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07" name="Shape 1007"/>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1008" name="Shape 10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Blank">
    <p:spTree>
      <p:nvGrpSpPr>
        <p:cNvPr id="1" name="Shape 1009"/>
        <p:cNvGrpSpPr/>
        <p:nvPr/>
      </p:nvGrpSpPr>
      <p:grpSpPr>
        <a:xfrm>
          <a:off x="0" y="0"/>
          <a:ext cx="0" cy="0"/>
          <a:chOff x="0" y="0"/>
          <a:chExt cx="0" cy="0"/>
        </a:xfrm>
      </p:grpSpPr>
      <p:pic>
        <p:nvPicPr>
          <p:cNvPr id="1010" name="Shape 1010" descr="Shape 90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011" name="Shape 101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012"/>
        <p:cNvGrpSpPr/>
        <p:nvPr/>
      </p:nvGrpSpPr>
      <p:grpSpPr>
        <a:xfrm>
          <a:off x="0" y="0"/>
          <a:ext cx="0" cy="0"/>
          <a:chOff x="0" y="0"/>
          <a:chExt cx="0" cy="0"/>
        </a:xfrm>
      </p:grpSpPr>
      <p:sp>
        <p:nvSpPr>
          <p:cNvPr id="1013" name="Shape 1013"/>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14" name="Shape 1014"/>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15" name="Shape 101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16" name="Shape 101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itle only">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19" name="Shape 101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Side-by-Side">
    <p:spTree>
      <p:nvGrpSpPr>
        <p:cNvPr id="1" name="Shape 1020"/>
        <p:cNvGrpSpPr/>
        <p:nvPr/>
      </p:nvGrpSpPr>
      <p:grpSpPr>
        <a:xfrm>
          <a:off x="0" y="0"/>
          <a:ext cx="0" cy="0"/>
          <a:chOff x="0" y="0"/>
          <a:chExt cx="0" cy="0"/>
        </a:xfrm>
      </p:grpSpPr>
      <p:pic>
        <p:nvPicPr>
          <p:cNvPr id="1021" name="Shape 1021" descr="Shape 92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022" name="Shape 10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023" name="Shape 10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024" name="Shape 1024"/>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25" name="Shape 1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Main point">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Body">
    <p:spTree>
      <p:nvGrpSpPr>
        <p:cNvPr id="1" name="Shape 1026"/>
        <p:cNvGrpSpPr/>
        <p:nvPr/>
      </p:nvGrpSpPr>
      <p:grpSpPr>
        <a:xfrm>
          <a:off x="0" y="0"/>
          <a:ext cx="0" cy="0"/>
          <a:chOff x="0" y="0"/>
          <a:chExt cx="0" cy="0"/>
        </a:xfrm>
      </p:grpSpPr>
      <p:pic>
        <p:nvPicPr>
          <p:cNvPr id="1027" name="Shape 1027" descr="Shape 92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028" name="Shape 102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29" name="Shape 10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030"/>
        <p:cNvGrpSpPr/>
        <p:nvPr/>
      </p:nvGrpSpPr>
      <p:grpSpPr>
        <a:xfrm>
          <a:off x="0" y="0"/>
          <a:ext cx="0" cy="0"/>
          <a:chOff x="0" y="0"/>
          <a:chExt cx="0" cy="0"/>
        </a:xfrm>
      </p:grpSpPr>
      <p:sp>
        <p:nvSpPr>
          <p:cNvPr id="1031" name="Shape 10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032" name="Shape 1032"/>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1033" name="Shape 1033" descr="Shape 93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1034" name="Shape 10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Body">
    <p:spTree>
      <p:nvGrpSpPr>
        <p:cNvPr id="1" name="Shape 1035"/>
        <p:cNvGrpSpPr/>
        <p:nvPr/>
      </p:nvGrpSpPr>
      <p:grpSpPr>
        <a:xfrm>
          <a:off x="0" y="0"/>
          <a:ext cx="0" cy="0"/>
          <a:chOff x="0" y="0"/>
          <a:chExt cx="0" cy="0"/>
        </a:xfrm>
      </p:grpSpPr>
      <p:pic>
        <p:nvPicPr>
          <p:cNvPr id="1036" name="Shape 1036" descr="Shape 93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037" name="Shape 1037"/>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38" name="Shape 10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6_Blank">
    <p:spTree>
      <p:nvGrpSpPr>
        <p:cNvPr id="1" name="Shape 1039"/>
        <p:cNvGrpSpPr/>
        <p:nvPr/>
      </p:nvGrpSpPr>
      <p:grpSpPr>
        <a:xfrm>
          <a:off x="0" y="0"/>
          <a:ext cx="0" cy="0"/>
          <a:chOff x="0" y="0"/>
          <a:chExt cx="0" cy="0"/>
        </a:xfrm>
      </p:grpSpPr>
      <p:pic>
        <p:nvPicPr>
          <p:cNvPr id="1040" name="Shape 1040" descr="Shape 93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041" name="Shape 1041"/>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042" name="Shape 10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slide">
    <p:spTree>
      <p:nvGrpSpPr>
        <p:cNvPr id="1" name="Shape 1043"/>
        <p:cNvGrpSpPr/>
        <p:nvPr/>
      </p:nvGrpSpPr>
      <p:grpSpPr>
        <a:xfrm>
          <a:off x="0" y="0"/>
          <a:ext cx="0" cy="0"/>
          <a:chOff x="0" y="0"/>
          <a:chExt cx="0" cy="0"/>
        </a:xfrm>
      </p:grpSpPr>
      <p:sp>
        <p:nvSpPr>
          <p:cNvPr id="1044" name="Shape 1044"/>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45" name="Shape 1045"/>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46" name="Shape 104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047"/>
        <p:cNvGrpSpPr/>
        <p:nvPr/>
      </p:nvGrpSpPr>
      <p:grpSpPr>
        <a:xfrm>
          <a:off x="0" y="0"/>
          <a:ext cx="0" cy="0"/>
          <a:chOff x="0" y="0"/>
          <a:chExt cx="0" cy="0"/>
        </a:xfrm>
      </p:grpSpPr>
      <p:sp>
        <p:nvSpPr>
          <p:cNvPr id="1048" name="Shape 1048"/>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49" name="Shape 104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050"/>
        <p:cNvGrpSpPr/>
        <p:nvPr/>
      </p:nvGrpSpPr>
      <p:grpSpPr>
        <a:xfrm>
          <a:off x="0" y="0"/>
          <a:ext cx="0" cy="0"/>
          <a:chOff x="0" y="0"/>
          <a:chExt cx="0" cy="0"/>
        </a:xfrm>
      </p:grpSpPr>
      <p:sp>
        <p:nvSpPr>
          <p:cNvPr id="1051" name="Shape 105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52" name="Shape 1052"/>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53" name="Shape 105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054"/>
        <p:cNvGrpSpPr/>
        <p:nvPr/>
      </p:nvGrpSpPr>
      <p:grpSpPr>
        <a:xfrm>
          <a:off x="0" y="0"/>
          <a:ext cx="0" cy="0"/>
          <a:chOff x="0" y="0"/>
          <a:chExt cx="0" cy="0"/>
        </a:xfrm>
      </p:grpSpPr>
      <p:sp>
        <p:nvSpPr>
          <p:cNvPr id="1055" name="Shape 1055"/>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56" name="Shape 1056"/>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57" name="Shape 105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58" name="Shape 105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itle only">
    <p:spTree>
      <p:nvGrpSpPr>
        <p:cNvPr id="1" name="Shape 1059"/>
        <p:cNvGrpSpPr/>
        <p:nvPr/>
      </p:nvGrpSpPr>
      <p:grpSpPr>
        <a:xfrm>
          <a:off x="0" y="0"/>
          <a:ext cx="0" cy="0"/>
          <a:chOff x="0" y="0"/>
          <a:chExt cx="0" cy="0"/>
        </a:xfrm>
      </p:grpSpPr>
      <p:sp>
        <p:nvSpPr>
          <p:cNvPr id="1060" name="Shape 1060"/>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61" name="Shape 106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62"/>
        <p:cNvGrpSpPr/>
        <p:nvPr/>
      </p:nvGrpSpPr>
      <p:grpSpPr>
        <a:xfrm>
          <a:off x="0" y="0"/>
          <a:ext cx="0" cy="0"/>
          <a:chOff x="0" y="0"/>
          <a:chExt cx="0" cy="0"/>
        </a:xfrm>
      </p:grpSpPr>
      <p:sp>
        <p:nvSpPr>
          <p:cNvPr id="1063" name="Shape 1063"/>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64" name="Shape 1064"/>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65" name="Shape 106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89"/>
        <p:cNvGrpSpPr/>
        <p:nvPr/>
      </p:nvGrpSpPr>
      <p:grpSpPr>
        <a:xfrm>
          <a:off x="0" y="0"/>
          <a:ext cx="0" cy="0"/>
          <a:chOff x="0" y="0"/>
          <a:chExt cx="0" cy="0"/>
        </a:xfrm>
      </p:grpSpPr>
      <p:sp>
        <p:nvSpPr>
          <p:cNvPr id="190" name="Shape 19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1" name="Shape 19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2" name="Shape 19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4" name="Shape 19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Main point">
    <p:spTree>
      <p:nvGrpSpPr>
        <p:cNvPr id="1" name="Shape 1066"/>
        <p:cNvGrpSpPr/>
        <p:nvPr/>
      </p:nvGrpSpPr>
      <p:grpSpPr>
        <a:xfrm>
          <a:off x="0" y="0"/>
          <a:ext cx="0" cy="0"/>
          <a:chOff x="0" y="0"/>
          <a:chExt cx="0" cy="0"/>
        </a:xfrm>
      </p:grpSpPr>
      <p:sp>
        <p:nvSpPr>
          <p:cNvPr id="1067" name="Shape 1067"/>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68" name="Shape 106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069"/>
        <p:cNvGrpSpPr/>
        <p:nvPr/>
      </p:nvGrpSpPr>
      <p:grpSpPr>
        <a:xfrm>
          <a:off x="0" y="0"/>
          <a:ext cx="0" cy="0"/>
          <a:chOff x="0" y="0"/>
          <a:chExt cx="0" cy="0"/>
        </a:xfrm>
      </p:grpSpPr>
      <p:sp>
        <p:nvSpPr>
          <p:cNvPr id="1070" name="Shape 107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71" name="Shape 107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72" name="Shape 107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73" name="Shape 107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74" name="Shape 107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Caption">
    <p:spTree>
      <p:nvGrpSpPr>
        <p:cNvPr id="1" name="Shape 1075"/>
        <p:cNvGrpSpPr/>
        <p:nvPr/>
      </p:nvGrpSpPr>
      <p:grpSpPr>
        <a:xfrm>
          <a:off x="0" y="0"/>
          <a:ext cx="0" cy="0"/>
          <a:chOff x="0" y="0"/>
          <a:chExt cx="0" cy="0"/>
        </a:xfrm>
      </p:grpSpPr>
      <p:sp>
        <p:nvSpPr>
          <p:cNvPr id="1076" name="Shape 1076"/>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77" name="Shape 107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Big number">
    <p:spTree>
      <p:nvGrpSpPr>
        <p:cNvPr id="1" name="Shape 1078"/>
        <p:cNvGrpSpPr/>
        <p:nvPr/>
      </p:nvGrpSpPr>
      <p:grpSpPr>
        <a:xfrm>
          <a:off x="0" y="0"/>
          <a:ext cx="0" cy="0"/>
          <a:chOff x="0" y="0"/>
          <a:chExt cx="0" cy="0"/>
        </a:xfrm>
      </p:grpSpPr>
      <p:sp>
        <p:nvSpPr>
          <p:cNvPr id="1079" name="Shape 1079"/>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80" name="Shape 1080"/>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81" name="Shape 108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Blank">
    <p:spTree>
      <p:nvGrpSpPr>
        <p:cNvPr id="1" name="Shape 1082"/>
        <p:cNvGrpSpPr/>
        <p:nvPr/>
      </p:nvGrpSpPr>
      <p:grpSpPr>
        <a:xfrm>
          <a:off x="0" y="0"/>
          <a:ext cx="0" cy="0"/>
          <a:chOff x="0" y="0"/>
          <a:chExt cx="0" cy="0"/>
        </a:xfrm>
      </p:grpSpPr>
      <p:sp>
        <p:nvSpPr>
          <p:cNvPr id="1083" name="Shape 108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Intro">
    <p:spTree>
      <p:nvGrpSpPr>
        <p:cNvPr id="1" name="Shape 1084"/>
        <p:cNvGrpSpPr/>
        <p:nvPr/>
      </p:nvGrpSpPr>
      <p:grpSpPr>
        <a:xfrm>
          <a:off x="0" y="0"/>
          <a:ext cx="0" cy="0"/>
          <a:chOff x="0" y="0"/>
          <a:chExt cx="0" cy="0"/>
        </a:xfrm>
      </p:grpSpPr>
      <p:sp>
        <p:nvSpPr>
          <p:cNvPr id="1085" name="Shape 1085"/>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86" name="Shape 1086" descr="Shape 98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1087" name="Shape 1087"/>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1088" name="Shape 1088"/>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089" name="Shape 1089"/>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090" name="Shape 10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091"/>
        <p:cNvGrpSpPr/>
        <p:nvPr/>
      </p:nvGrpSpPr>
      <p:grpSpPr>
        <a:xfrm>
          <a:off x="0" y="0"/>
          <a:ext cx="0" cy="0"/>
          <a:chOff x="0" y="0"/>
          <a:chExt cx="0" cy="0"/>
        </a:xfrm>
      </p:grpSpPr>
      <p:pic>
        <p:nvPicPr>
          <p:cNvPr id="1092" name="Shape 1092" descr="Shape 99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093" name="Shape 1093"/>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094" name="Shape 1094"/>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095" name="Shape 109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96" name="Shape 10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097"/>
        <p:cNvGrpSpPr/>
        <p:nvPr/>
      </p:nvGrpSpPr>
      <p:grpSpPr>
        <a:xfrm>
          <a:off x="0" y="0"/>
          <a:ext cx="0" cy="0"/>
          <a:chOff x="0" y="0"/>
          <a:chExt cx="0" cy="0"/>
        </a:xfrm>
      </p:grpSpPr>
      <p:sp>
        <p:nvSpPr>
          <p:cNvPr id="1098" name="Shape 1098"/>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9" name="Shape 1099"/>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1100" name="Shape 1100" descr="Shape 99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101" name="Shape 1101"/>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102" name="Shape 1102"/>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03" name="Shape 11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spTree>
      <p:nvGrpSpPr>
        <p:cNvPr id="1" name="Shape 1104"/>
        <p:cNvGrpSpPr/>
        <p:nvPr/>
      </p:nvGrpSpPr>
      <p:grpSpPr>
        <a:xfrm>
          <a:off x="0" y="0"/>
          <a:ext cx="0" cy="0"/>
          <a:chOff x="0" y="0"/>
          <a:chExt cx="0" cy="0"/>
        </a:xfrm>
      </p:grpSpPr>
      <p:sp>
        <p:nvSpPr>
          <p:cNvPr id="1105" name="Shape 11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106"/>
        <p:cNvGrpSpPr/>
        <p:nvPr/>
      </p:nvGrpSpPr>
      <p:grpSpPr>
        <a:xfrm>
          <a:off x="0" y="0"/>
          <a:ext cx="0" cy="0"/>
          <a:chOff x="0" y="0"/>
          <a:chExt cx="0" cy="0"/>
        </a:xfrm>
      </p:grpSpPr>
      <p:pic>
        <p:nvPicPr>
          <p:cNvPr id="1107" name="Shape 1107" descr="Shape 100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1108" name="Shape 1108"/>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09" name="Shape 11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aption">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7" name="Shape 19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Statement">
    <p:spTree>
      <p:nvGrpSpPr>
        <p:cNvPr id="1" name="Shape 1110"/>
        <p:cNvGrpSpPr/>
        <p:nvPr/>
      </p:nvGrpSpPr>
      <p:grpSpPr>
        <a:xfrm>
          <a:off x="0" y="0"/>
          <a:ext cx="0" cy="0"/>
          <a:chOff x="0" y="0"/>
          <a:chExt cx="0" cy="0"/>
        </a:xfrm>
      </p:grpSpPr>
      <p:sp>
        <p:nvSpPr>
          <p:cNvPr id="1111" name="Shape 111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112" name="Shape 111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113" name="Shape 1113" descr="Shape 101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114" name="Shape 111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6_Blank">
    <p:spTree>
      <p:nvGrpSpPr>
        <p:cNvPr id="1" name="Shape 1115"/>
        <p:cNvGrpSpPr/>
        <p:nvPr/>
      </p:nvGrpSpPr>
      <p:grpSpPr>
        <a:xfrm>
          <a:off x="0" y="0"/>
          <a:ext cx="0" cy="0"/>
          <a:chOff x="0" y="0"/>
          <a:chExt cx="0" cy="0"/>
        </a:xfrm>
      </p:grpSpPr>
      <p:pic>
        <p:nvPicPr>
          <p:cNvPr id="1116" name="Shape 1116" descr="Shape 10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117" name="Shape 111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118" name="Shape 111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Blank">
    <p:spTree>
      <p:nvGrpSpPr>
        <p:cNvPr id="1" name="Shape 1119"/>
        <p:cNvGrpSpPr/>
        <p:nvPr/>
      </p:nvGrpSpPr>
      <p:grpSpPr>
        <a:xfrm>
          <a:off x="0" y="0"/>
          <a:ext cx="0" cy="0"/>
          <a:chOff x="0" y="0"/>
          <a:chExt cx="0" cy="0"/>
        </a:xfrm>
      </p:grpSpPr>
      <p:pic>
        <p:nvPicPr>
          <p:cNvPr id="1120" name="Shape 1120" descr="Shape 101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121" name="Shape 112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16_Blank">
    <p:spTree>
      <p:nvGrpSpPr>
        <p:cNvPr id="1" name="Shape 1122"/>
        <p:cNvGrpSpPr/>
        <p:nvPr/>
      </p:nvGrpSpPr>
      <p:grpSpPr>
        <a:xfrm>
          <a:off x="0" y="0"/>
          <a:ext cx="0" cy="0"/>
          <a:chOff x="0" y="0"/>
          <a:chExt cx="0" cy="0"/>
        </a:xfrm>
      </p:grpSpPr>
      <p:pic>
        <p:nvPicPr>
          <p:cNvPr id="1123" name="Shape 1123" descr="Shape 102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124" name="Shape 1124"/>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125" name="Shape 11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1126"/>
        <p:cNvGrpSpPr/>
        <p:nvPr/>
      </p:nvGrpSpPr>
      <p:grpSpPr>
        <a:xfrm>
          <a:off x="0" y="0"/>
          <a:ext cx="0" cy="0"/>
          <a:chOff x="0" y="0"/>
          <a:chExt cx="0" cy="0"/>
        </a:xfrm>
      </p:grpSpPr>
      <p:pic>
        <p:nvPicPr>
          <p:cNvPr id="1127" name="Shape 1127" descr="Shape 1026"/>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1128" name="Shape 1128"/>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129" name="Shape 1129" descr="Shape 1028"/>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1130" name="Shape 113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131" name="Shape 1131"/>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32" name="Shape 1132"/>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1133" name="Shape 11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Blank">
    <p:spTree>
      <p:nvGrpSpPr>
        <p:cNvPr id="1" name="Shape 1134"/>
        <p:cNvGrpSpPr/>
        <p:nvPr/>
      </p:nvGrpSpPr>
      <p:grpSpPr>
        <a:xfrm>
          <a:off x="0" y="0"/>
          <a:ext cx="0" cy="0"/>
          <a:chOff x="0" y="0"/>
          <a:chExt cx="0" cy="0"/>
        </a:xfrm>
      </p:grpSpPr>
      <p:pic>
        <p:nvPicPr>
          <p:cNvPr id="1135" name="Shape 1135" descr="Shape 103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136" name="Shape 113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Side-by-Side">
    <p:spTree>
      <p:nvGrpSpPr>
        <p:cNvPr id="1" name="Shape 1137"/>
        <p:cNvGrpSpPr/>
        <p:nvPr/>
      </p:nvGrpSpPr>
      <p:grpSpPr>
        <a:xfrm>
          <a:off x="0" y="0"/>
          <a:ext cx="0" cy="0"/>
          <a:chOff x="0" y="0"/>
          <a:chExt cx="0" cy="0"/>
        </a:xfrm>
      </p:grpSpPr>
      <p:pic>
        <p:nvPicPr>
          <p:cNvPr id="1138" name="Shape 1138" descr="Shape 103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139" name="Shape 113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140" name="Shape 114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141" name="Shape 114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42" name="Shape 11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143"/>
        <p:cNvGrpSpPr/>
        <p:nvPr/>
      </p:nvGrpSpPr>
      <p:grpSpPr>
        <a:xfrm>
          <a:off x="0" y="0"/>
          <a:ext cx="0" cy="0"/>
          <a:chOff x="0" y="0"/>
          <a:chExt cx="0" cy="0"/>
        </a:xfrm>
      </p:grpSpPr>
      <p:sp>
        <p:nvSpPr>
          <p:cNvPr id="1144" name="Shape 114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45" name="Shape 1145"/>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1146" name="Shape 1146" descr="Shape 104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1147" name="Shape 11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Statement">
    <p:spTree>
      <p:nvGrpSpPr>
        <p:cNvPr id="1" name="Shape 1148"/>
        <p:cNvGrpSpPr/>
        <p:nvPr/>
      </p:nvGrpSpPr>
      <p:grpSpPr>
        <a:xfrm>
          <a:off x="0" y="0"/>
          <a:ext cx="0" cy="0"/>
          <a:chOff x="0" y="0"/>
          <a:chExt cx="0" cy="0"/>
        </a:xfrm>
      </p:grpSpPr>
      <p:sp>
        <p:nvSpPr>
          <p:cNvPr id="1149" name="Shape 11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150" name="Shape 115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151" name="Shape 1151" descr="Shape 105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152" name="Shape 11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6_Blank">
    <p:spTree>
      <p:nvGrpSpPr>
        <p:cNvPr id="1" name="Shape 1153"/>
        <p:cNvGrpSpPr/>
        <p:nvPr/>
      </p:nvGrpSpPr>
      <p:grpSpPr>
        <a:xfrm>
          <a:off x="0" y="0"/>
          <a:ext cx="0" cy="0"/>
          <a:chOff x="0" y="0"/>
          <a:chExt cx="0" cy="0"/>
        </a:xfrm>
      </p:grpSpPr>
      <p:pic>
        <p:nvPicPr>
          <p:cNvPr id="1154" name="Shape 1154" descr="Shape 105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155" name="Shape 115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156" name="Shape 11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ig number">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 name="Shape 200"/>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1" name="Shape 201"/>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slide">
    <p:spTree>
      <p:nvGrpSpPr>
        <p:cNvPr id="1" name="Shape 1157"/>
        <p:cNvGrpSpPr/>
        <p:nvPr/>
      </p:nvGrpSpPr>
      <p:grpSpPr>
        <a:xfrm>
          <a:off x="0" y="0"/>
          <a:ext cx="0" cy="0"/>
          <a:chOff x="0" y="0"/>
          <a:chExt cx="0" cy="0"/>
        </a:xfrm>
      </p:grpSpPr>
      <p:sp>
        <p:nvSpPr>
          <p:cNvPr id="1158" name="Shape 115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59" name="Shape 1159"/>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60" name="Shape 11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161"/>
        <p:cNvGrpSpPr/>
        <p:nvPr/>
      </p:nvGrpSpPr>
      <p:grpSpPr>
        <a:xfrm>
          <a:off x="0" y="0"/>
          <a:ext cx="0" cy="0"/>
          <a:chOff x="0" y="0"/>
          <a:chExt cx="0" cy="0"/>
        </a:xfrm>
      </p:grpSpPr>
      <p:sp>
        <p:nvSpPr>
          <p:cNvPr id="1162" name="Shape 1162"/>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63" name="Shape 116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164"/>
        <p:cNvGrpSpPr/>
        <p:nvPr/>
      </p:nvGrpSpPr>
      <p:grpSpPr>
        <a:xfrm>
          <a:off x="0" y="0"/>
          <a:ext cx="0" cy="0"/>
          <a:chOff x="0" y="0"/>
          <a:chExt cx="0" cy="0"/>
        </a:xfrm>
      </p:grpSpPr>
      <p:sp>
        <p:nvSpPr>
          <p:cNvPr id="1165" name="Shape 116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66" name="Shape 1166"/>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67" name="Shape 11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68"/>
        <p:cNvGrpSpPr/>
        <p:nvPr/>
      </p:nvGrpSpPr>
      <p:grpSpPr>
        <a:xfrm>
          <a:off x="0" y="0"/>
          <a:ext cx="0" cy="0"/>
          <a:chOff x="0" y="0"/>
          <a:chExt cx="0" cy="0"/>
        </a:xfrm>
      </p:grpSpPr>
      <p:sp>
        <p:nvSpPr>
          <p:cNvPr id="1169" name="Shape 1169"/>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70" name="Shape 1170"/>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71" name="Shape 117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Main point">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74" name="Shape 11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175"/>
        <p:cNvGrpSpPr/>
        <p:nvPr/>
      </p:nvGrpSpPr>
      <p:grpSpPr>
        <a:xfrm>
          <a:off x="0" y="0"/>
          <a:ext cx="0" cy="0"/>
          <a:chOff x="0" y="0"/>
          <a:chExt cx="0" cy="0"/>
        </a:xfrm>
      </p:grpSpPr>
      <p:sp>
        <p:nvSpPr>
          <p:cNvPr id="1176" name="Shape 117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7" name="Shape 117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78" name="Shape 117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79" name="Shape 117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80" name="Shape 118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Caption">
    <p:spTree>
      <p:nvGrpSpPr>
        <p:cNvPr id="1" name="Shape 1181"/>
        <p:cNvGrpSpPr/>
        <p:nvPr/>
      </p:nvGrpSpPr>
      <p:grpSpPr>
        <a:xfrm>
          <a:off x="0" y="0"/>
          <a:ext cx="0" cy="0"/>
          <a:chOff x="0" y="0"/>
          <a:chExt cx="0" cy="0"/>
        </a:xfrm>
      </p:grpSpPr>
      <p:sp>
        <p:nvSpPr>
          <p:cNvPr id="1182" name="Shape 1182"/>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83" name="Shape 11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Big number">
    <p:spTree>
      <p:nvGrpSpPr>
        <p:cNvPr id="1" name="Shape 1184"/>
        <p:cNvGrpSpPr/>
        <p:nvPr/>
      </p:nvGrpSpPr>
      <p:grpSpPr>
        <a:xfrm>
          <a:off x="0" y="0"/>
          <a:ext cx="0" cy="0"/>
          <a:chOff x="0" y="0"/>
          <a:chExt cx="0" cy="0"/>
        </a:xfrm>
      </p:grpSpPr>
      <p:sp>
        <p:nvSpPr>
          <p:cNvPr id="1185" name="Shape 1185"/>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86" name="Shape 1186"/>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87" name="Shape 118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Blank">
    <p:spTree>
      <p:nvGrpSpPr>
        <p:cNvPr id="1" name="Shape 1188"/>
        <p:cNvGrpSpPr/>
        <p:nvPr/>
      </p:nvGrpSpPr>
      <p:grpSpPr>
        <a:xfrm>
          <a:off x="0" y="0"/>
          <a:ext cx="0" cy="0"/>
          <a:chOff x="0" y="0"/>
          <a:chExt cx="0" cy="0"/>
        </a:xfrm>
      </p:grpSpPr>
      <p:sp>
        <p:nvSpPr>
          <p:cNvPr id="1189" name="Shape 118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Intro">
    <p:spTree>
      <p:nvGrpSpPr>
        <p:cNvPr id="1" name="Shape 1190"/>
        <p:cNvGrpSpPr/>
        <p:nvPr/>
      </p:nvGrpSpPr>
      <p:grpSpPr>
        <a:xfrm>
          <a:off x="0" y="0"/>
          <a:ext cx="0" cy="0"/>
          <a:chOff x="0" y="0"/>
          <a:chExt cx="0" cy="0"/>
        </a:xfrm>
      </p:grpSpPr>
      <p:sp>
        <p:nvSpPr>
          <p:cNvPr id="1191" name="Shape 119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92" name="Shape 1192" descr="Shape 109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1193" name="Shape 1193"/>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1194" name="Shape 119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95" name="Shape 119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196" name="Shape 11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Shape 202"/>
        <p:cNvGrpSpPr/>
        <p:nvPr/>
      </p:nvGrpSpPr>
      <p:grpSpPr>
        <a:xfrm>
          <a:off x="0" y="0"/>
          <a:ext cx="0" cy="0"/>
          <a:chOff x="0" y="0"/>
          <a:chExt cx="0" cy="0"/>
        </a:xfrm>
      </p:grpSpPr>
      <p:sp>
        <p:nvSpPr>
          <p:cNvPr id="203" name="Shape 20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197"/>
        <p:cNvGrpSpPr/>
        <p:nvPr/>
      </p:nvGrpSpPr>
      <p:grpSpPr>
        <a:xfrm>
          <a:off x="0" y="0"/>
          <a:ext cx="0" cy="0"/>
          <a:chOff x="0" y="0"/>
          <a:chExt cx="0" cy="0"/>
        </a:xfrm>
      </p:grpSpPr>
      <p:pic>
        <p:nvPicPr>
          <p:cNvPr id="1198" name="Shape 1198" descr="Shape 109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199" name="Shape 119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200" name="Shape 120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201" name="Shape 120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02" name="Shape 12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203"/>
        <p:cNvGrpSpPr/>
        <p:nvPr/>
      </p:nvGrpSpPr>
      <p:grpSpPr>
        <a:xfrm>
          <a:off x="0" y="0"/>
          <a:ext cx="0" cy="0"/>
          <a:chOff x="0" y="0"/>
          <a:chExt cx="0" cy="0"/>
        </a:xfrm>
      </p:grpSpPr>
      <p:sp>
        <p:nvSpPr>
          <p:cNvPr id="1204" name="Shape 120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5" name="Shape 1205"/>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1206" name="Shape 1206" descr="Shape 11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207" name="Shape 120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208" name="Shape 1208"/>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09" name="Shape 12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Blank">
    <p:spTree>
      <p:nvGrpSpPr>
        <p:cNvPr id="1" name="Shape 1210"/>
        <p:cNvGrpSpPr/>
        <p:nvPr/>
      </p:nvGrpSpPr>
      <p:grpSpPr>
        <a:xfrm>
          <a:off x="0" y="0"/>
          <a:ext cx="0" cy="0"/>
          <a:chOff x="0" y="0"/>
          <a:chExt cx="0" cy="0"/>
        </a:xfrm>
      </p:grpSpPr>
      <p:sp>
        <p:nvSpPr>
          <p:cNvPr id="1211" name="Shape 12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212"/>
        <p:cNvGrpSpPr/>
        <p:nvPr/>
      </p:nvGrpSpPr>
      <p:grpSpPr>
        <a:xfrm>
          <a:off x="0" y="0"/>
          <a:ext cx="0" cy="0"/>
          <a:chOff x="0" y="0"/>
          <a:chExt cx="0" cy="0"/>
        </a:xfrm>
      </p:grpSpPr>
      <p:pic>
        <p:nvPicPr>
          <p:cNvPr id="1213" name="Shape 1213" descr="Shape 111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1214" name="Shape 121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15" name="Shape 12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Only">
    <p:spTree>
      <p:nvGrpSpPr>
        <p:cNvPr id="1" name="Shape 1216"/>
        <p:cNvGrpSpPr/>
        <p:nvPr/>
      </p:nvGrpSpPr>
      <p:grpSpPr>
        <a:xfrm>
          <a:off x="0" y="0"/>
          <a:ext cx="0" cy="0"/>
          <a:chOff x="0" y="0"/>
          <a:chExt cx="0" cy="0"/>
        </a:xfrm>
      </p:grpSpPr>
      <p:sp>
        <p:nvSpPr>
          <p:cNvPr id="1217" name="Shape 121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218" name="Shape 121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19" name="Shape 1219"/>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1220" name="Shape 1220" descr="Shape 1119"/>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1221" name="Shape 122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1222"/>
        <p:cNvGrpSpPr/>
        <p:nvPr/>
      </p:nvGrpSpPr>
      <p:grpSpPr>
        <a:xfrm>
          <a:off x="0" y="0"/>
          <a:ext cx="0" cy="0"/>
          <a:chOff x="0" y="0"/>
          <a:chExt cx="0" cy="0"/>
        </a:xfrm>
      </p:grpSpPr>
      <p:sp>
        <p:nvSpPr>
          <p:cNvPr id="1223" name="Shape 122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24" name="Shape 1224" descr="Shape 112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225" name="Shape 122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1226"/>
        <p:cNvGrpSpPr/>
        <p:nvPr/>
      </p:nvGrpSpPr>
      <p:grpSpPr>
        <a:xfrm>
          <a:off x="0" y="0"/>
          <a:ext cx="0" cy="0"/>
          <a:chOff x="0" y="0"/>
          <a:chExt cx="0" cy="0"/>
        </a:xfrm>
      </p:grpSpPr>
      <p:pic>
        <p:nvPicPr>
          <p:cNvPr id="1227" name="Shape 1227" descr="Shape 1129"/>
          <p:cNvPicPr preferRelativeResize="0"/>
          <p:nvPr/>
        </p:nvPicPr>
        <p:blipFill rotWithShape="1">
          <a:blip r:embed="rId2">
            <a:alphaModFix/>
          </a:blip>
          <a:srcRect/>
          <a:stretch/>
        </p:blipFill>
        <p:spPr>
          <a:xfrm>
            <a:off x="224821" y="515477"/>
            <a:ext cx="2353800" cy="921000"/>
          </a:xfrm>
          <a:prstGeom prst="rect">
            <a:avLst/>
          </a:prstGeom>
          <a:noFill/>
          <a:ln>
            <a:noFill/>
          </a:ln>
        </p:spPr>
      </p:pic>
      <p:cxnSp>
        <p:nvCxnSpPr>
          <p:cNvPr id="1228" name="Shape 1228"/>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229" name="Shape 1229"/>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30" name="Shape 1230"/>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1231" name="Shape 123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1232"/>
        <p:cNvGrpSpPr/>
        <p:nvPr/>
      </p:nvGrpSpPr>
      <p:grpSpPr>
        <a:xfrm>
          <a:off x="0" y="0"/>
          <a:ext cx="0" cy="0"/>
          <a:chOff x="0" y="0"/>
          <a:chExt cx="0" cy="0"/>
        </a:xfrm>
      </p:grpSpPr>
      <p:pic>
        <p:nvPicPr>
          <p:cNvPr id="1233" name="Shape 1233" descr="Shape 1135"/>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1234" name="Shape 1234"/>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235" name="Shape 1235" descr="Shape 113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1236" name="Shape 1236"/>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237" name="Shape 1237"/>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38" name="Shape 1238"/>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1239" name="Shape 123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240"/>
        <p:cNvGrpSpPr/>
        <p:nvPr/>
      </p:nvGrpSpPr>
      <p:grpSpPr>
        <a:xfrm>
          <a:off x="0" y="0"/>
          <a:ext cx="0" cy="0"/>
          <a:chOff x="0" y="0"/>
          <a:chExt cx="0" cy="0"/>
        </a:xfrm>
      </p:grpSpPr>
      <p:sp>
        <p:nvSpPr>
          <p:cNvPr id="1241" name="Shape 124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242" name="Shape 1242"/>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243" name="Shape 1243" descr="Shape 114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244" name="Shape 124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1245"/>
        <p:cNvGrpSpPr/>
        <p:nvPr/>
      </p:nvGrpSpPr>
      <p:grpSpPr>
        <a:xfrm>
          <a:off x="0" y="0"/>
          <a:ext cx="0" cy="0"/>
          <a:chOff x="0" y="0"/>
          <a:chExt cx="0" cy="0"/>
        </a:xfrm>
      </p:grpSpPr>
      <p:sp>
        <p:nvSpPr>
          <p:cNvPr id="1246" name="Shape 12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247" name="Shape 1247"/>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248" name="Shape 1248" descr="Shape 115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249" name="Shape 124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04"/>
        <p:cNvGrpSpPr/>
        <p:nvPr/>
      </p:nvGrpSpPr>
      <p:grpSpPr>
        <a:xfrm>
          <a:off x="0" y="0"/>
          <a:ext cx="0" cy="0"/>
          <a:chOff x="0" y="0"/>
          <a:chExt cx="0" cy="0"/>
        </a:xfrm>
      </p:grpSpPr>
      <p:pic>
        <p:nvPicPr>
          <p:cNvPr id="205" name="Shape 205"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206" name="Shape 206"/>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07" name="Shape 207"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208" name="Shape 208"/>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09" name="Shape 209"/>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0" name="Shape 210"/>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11" name="Shape 21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Intro">
    <p:spTree>
      <p:nvGrpSpPr>
        <p:cNvPr id="1" name="Shape 1250"/>
        <p:cNvGrpSpPr/>
        <p:nvPr/>
      </p:nvGrpSpPr>
      <p:grpSpPr>
        <a:xfrm>
          <a:off x="0" y="0"/>
          <a:ext cx="0" cy="0"/>
          <a:chOff x="0" y="0"/>
          <a:chExt cx="0" cy="0"/>
        </a:xfrm>
      </p:grpSpPr>
      <p:sp>
        <p:nvSpPr>
          <p:cNvPr id="1251" name="Shape 12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252" name="Shape 1252" descr="Shape 1154"/>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1253" name="Shape 1253"/>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1254" name="Shape 12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255" name="Shape 1255"/>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256" name="Shape 125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Dark Intro">
    <p:spTree>
      <p:nvGrpSpPr>
        <p:cNvPr id="1" name="Shape 1257"/>
        <p:cNvGrpSpPr/>
        <p:nvPr/>
      </p:nvGrpSpPr>
      <p:grpSpPr>
        <a:xfrm>
          <a:off x="0" y="0"/>
          <a:ext cx="0" cy="0"/>
          <a:chOff x="0" y="0"/>
          <a:chExt cx="0" cy="0"/>
        </a:xfrm>
      </p:grpSpPr>
      <p:sp>
        <p:nvSpPr>
          <p:cNvPr id="1258" name="Shape 1258"/>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259" name="Shape 1259" descr="Shape 116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1260" name="Shape 1260"/>
          <p:cNvCxnSpPr/>
          <p:nvPr/>
        </p:nvCxnSpPr>
        <p:spPr>
          <a:xfrm>
            <a:off x="301143" y="2126469"/>
            <a:ext cx="738900" cy="0"/>
          </a:xfrm>
          <a:prstGeom prst="straightConnector1">
            <a:avLst/>
          </a:prstGeom>
          <a:noFill/>
          <a:ln w="38100" cap="flat" cmpd="sng">
            <a:solidFill>
              <a:srgbClr val="1AB9A5"/>
            </a:solidFill>
            <a:prstDash val="solid"/>
            <a:round/>
            <a:headEnd type="none" w="med" len="med"/>
            <a:tailEnd type="none" w="med" len="med"/>
          </a:ln>
        </p:spPr>
      </p:cxnSp>
      <p:sp>
        <p:nvSpPr>
          <p:cNvPr id="1261" name="Shape 126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262" name="Shape 1262"/>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263" name="Shape 126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264"/>
        <p:cNvGrpSpPr/>
        <p:nvPr/>
      </p:nvGrpSpPr>
      <p:grpSpPr>
        <a:xfrm>
          <a:off x="0" y="0"/>
          <a:ext cx="0" cy="0"/>
          <a:chOff x="0" y="0"/>
          <a:chExt cx="0" cy="0"/>
        </a:xfrm>
      </p:grpSpPr>
      <p:pic>
        <p:nvPicPr>
          <p:cNvPr id="1265" name="Shape 1265" descr="Shape 1167"/>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266" name="Shape 1266"/>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267" name="Shape 1267"/>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268" name="Shape 126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69" name="Shape 126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1270"/>
        <p:cNvGrpSpPr/>
        <p:nvPr/>
      </p:nvGrpSpPr>
      <p:grpSpPr>
        <a:xfrm>
          <a:off x="0" y="0"/>
          <a:ext cx="0" cy="0"/>
          <a:chOff x="0" y="0"/>
          <a:chExt cx="0" cy="0"/>
        </a:xfrm>
      </p:grpSpPr>
      <p:cxnSp>
        <p:nvCxnSpPr>
          <p:cNvPr id="1271" name="Shape 1271"/>
          <p:cNvCxnSpPr/>
          <p:nvPr/>
        </p:nvCxnSpPr>
        <p:spPr>
          <a:xfrm rot="10800000">
            <a:off x="6097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272" name="Shape 1272"/>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273" name="Shape 127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74" name="Shape 1274" descr="Shape 1175"/>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275" name="Shape 127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276"/>
        <p:cNvGrpSpPr/>
        <p:nvPr/>
      </p:nvGrpSpPr>
      <p:grpSpPr>
        <a:xfrm>
          <a:off x="0" y="0"/>
          <a:ext cx="0" cy="0"/>
          <a:chOff x="0" y="0"/>
          <a:chExt cx="0" cy="0"/>
        </a:xfrm>
      </p:grpSpPr>
      <p:sp>
        <p:nvSpPr>
          <p:cNvPr id="1277" name="Shape 12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78" name="Shape 1278"/>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1279" name="Shape 1279" descr="Shape 1179"/>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280" name="Shape 1280"/>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281" name="Shape 1281"/>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82" name="Shape 128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1283"/>
        <p:cNvGrpSpPr/>
        <p:nvPr/>
      </p:nvGrpSpPr>
      <p:grpSpPr>
        <a:xfrm>
          <a:off x="0" y="0"/>
          <a:ext cx="0" cy="0"/>
          <a:chOff x="0" y="0"/>
          <a:chExt cx="0" cy="0"/>
        </a:xfrm>
      </p:grpSpPr>
      <p:sp>
        <p:nvSpPr>
          <p:cNvPr id="1284" name="Shape 128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85" name="Shape 1285"/>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cxnSp>
        <p:nvCxnSpPr>
          <p:cNvPr id="1286" name="Shape 1286"/>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287" name="Shape 1287"/>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88" name="Shape 1288" descr="Shape 11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289" name="Shape 128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Blank">
    <p:spTree>
      <p:nvGrpSpPr>
        <p:cNvPr id="1" name="Shape 1290"/>
        <p:cNvGrpSpPr/>
        <p:nvPr/>
      </p:nvGrpSpPr>
      <p:grpSpPr>
        <a:xfrm>
          <a:off x="0" y="0"/>
          <a:ext cx="0" cy="0"/>
          <a:chOff x="0" y="0"/>
          <a:chExt cx="0" cy="0"/>
        </a:xfrm>
      </p:grpSpPr>
      <p:pic>
        <p:nvPicPr>
          <p:cNvPr id="1291" name="Shape 1291" descr="Shape 1189"/>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292" name="Shape 129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1293"/>
        <p:cNvGrpSpPr/>
        <p:nvPr/>
      </p:nvGrpSpPr>
      <p:grpSpPr>
        <a:xfrm>
          <a:off x="0" y="0"/>
          <a:ext cx="0" cy="0"/>
          <a:chOff x="0" y="0"/>
          <a:chExt cx="0" cy="0"/>
        </a:xfrm>
      </p:grpSpPr>
      <p:pic>
        <p:nvPicPr>
          <p:cNvPr id="1294" name="Shape 1294" descr="Shape 119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295" name="Shape 129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Side-by-Side">
    <p:spTree>
      <p:nvGrpSpPr>
        <p:cNvPr id="1" name="Shape 1296"/>
        <p:cNvGrpSpPr/>
        <p:nvPr/>
      </p:nvGrpSpPr>
      <p:grpSpPr>
        <a:xfrm>
          <a:off x="0" y="0"/>
          <a:ext cx="0" cy="0"/>
          <a:chOff x="0" y="0"/>
          <a:chExt cx="0" cy="0"/>
        </a:xfrm>
      </p:grpSpPr>
      <p:pic>
        <p:nvPicPr>
          <p:cNvPr id="1297" name="Shape 1297" descr="Shape 1193"/>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298" name="Shape 1298"/>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299" name="Shape 1299"/>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300" name="Shape 1300"/>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301" name="Shape 130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1302"/>
        <p:cNvGrpSpPr/>
        <p:nvPr/>
      </p:nvGrpSpPr>
      <p:grpSpPr>
        <a:xfrm>
          <a:off x="0" y="0"/>
          <a:ext cx="0" cy="0"/>
          <a:chOff x="0" y="0"/>
          <a:chExt cx="0" cy="0"/>
        </a:xfrm>
      </p:grpSpPr>
      <p:cxnSp>
        <p:nvCxnSpPr>
          <p:cNvPr id="1303" name="Shape 1303"/>
          <p:cNvCxnSpPr/>
          <p:nvPr/>
        </p:nvCxnSpPr>
        <p:spPr>
          <a:xfrm rot="10800000">
            <a:off x="4573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04" name="Shape 1304"/>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305" name="Shape 1305"/>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306" name="Shape 1306" descr="Shape 120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307" name="Shape 130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Intro">
    <p:spTree>
      <p:nvGrpSpPr>
        <p:cNvPr id="1" name="Shape 212"/>
        <p:cNvGrpSpPr/>
        <p:nvPr/>
      </p:nvGrpSpPr>
      <p:grpSpPr>
        <a:xfrm>
          <a:off x="0" y="0"/>
          <a:ext cx="0" cy="0"/>
          <a:chOff x="0" y="0"/>
          <a:chExt cx="0" cy="0"/>
        </a:xfrm>
      </p:grpSpPr>
      <p:sp>
        <p:nvSpPr>
          <p:cNvPr id="213" name="Shape 21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14" name="Shape 214"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215" name="Shape 215"/>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216" name="Shape 21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7" name="Shape 217"/>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8" name="Shape 21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Statement">
    <p:spTree>
      <p:nvGrpSpPr>
        <p:cNvPr id="1" name="Shape 1308"/>
        <p:cNvGrpSpPr/>
        <p:nvPr/>
      </p:nvGrpSpPr>
      <p:grpSpPr>
        <a:xfrm>
          <a:off x="0" y="0"/>
          <a:ext cx="0" cy="0"/>
          <a:chOff x="0" y="0"/>
          <a:chExt cx="0" cy="0"/>
        </a:xfrm>
      </p:grpSpPr>
      <p:sp>
        <p:nvSpPr>
          <p:cNvPr id="1309" name="Shape 130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310" name="Shape 131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311" name="Shape 1311" descr="Shape 1205"/>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312" name="Shape 131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1313"/>
        <p:cNvGrpSpPr/>
        <p:nvPr/>
      </p:nvGrpSpPr>
      <p:grpSpPr>
        <a:xfrm>
          <a:off x="0" y="0"/>
          <a:ext cx="0" cy="0"/>
          <a:chOff x="0" y="0"/>
          <a:chExt cx="0" cy="0"/>
        </a:xfrm>
      </p:grpSpPr>
      <p:pic>
        <p:nvPicPr>
          <p:cNvPr id="1314" name="Shape 1314" descr="Shape 120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15" name="Shape 1315"/>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316" name="Shape 1316" descr="Shape 1209"/>
          <p:cNvPicPr preferRelativeResize="0"/>
          <p:nvPr/>
        </p:nvPicPr>
        <p:blipFill rotWithShape="1">
          <a:blip r:embed="rId3">
            <a:alphaModFix/>
          </a:blip>
          <a:srcRect l="10376" t="14301" r="10597" b="6377"/>
          <a:stretch/>
        </p:blipFill>
        <p:spPr>
          <a:xfrm>
            <a:off x="-1" y="4793223"/>
            <a:ext cx="891600" cy="350400"/>
          </a:xfrm>
          <a:prstGeom prst="rect">
            <a:avLst/>
          </a:prstGeom>
          <a:noFill/>
          <a:ln>
            <a:noFill/>
          </a:ln>
        </p:spPr>
      </p:pic>
      <p:sp>
        <p:nvSpPr>
          <p:cNvPr id="1317" name="Shape 131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pic>
        <p:nvPicPr>
          <p:cNvPr id="1320" name="Shape 132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21" name="Shape 132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58" y="4782060"/>
            <a:ext cx="2656799" cy="195600"/>
          </a:xfrm>
          <a:prstGeom prst="rect">
            <a:avLst/>
          </a:prstGeom>
          <a:noFill/>
          <a:ln>
            <a:noFill/>
          </a:ln>
        </p:spPr>
        <p:txBody>
          <a:bodyPr lIns="91425" tIns="91425" rIns="91425" bIns="91425" anchor="t" anchorCtr="0">
            <a:noAutofit/>
          </a:bodyPr>
          <a:lstStyle/>
          <a:p>
            <a:pPr lvl="0" algn="r" rtl="0">
              <a:spcBef>
                <a:spcPts val="0"/>
              </a:spcBef>
              <a:buNone/>
            </a:pPr>
            <a:r>
              <a:rPr lang="en" sz="700">
                <a:solidFill>
                  <a:schemeClr val="accent1"/>
                </a:solidFill>
                <a:latin typeface="Proxima Nova"/>
                <a:ea typeface="Proxima Nova"/>
                <a:cs typeface="Proxima Nova"/>
                <a:sym typeface="Proxima Nova"/>
              </a:rPr>
              <a:t>© Copyright 2017 Pivotal Software, Inc. All rights Reserved.</a:t>
            </a:r>
          </a:p>
          <a:p>
            <a:pPr lvl="0" rtl="0">
              <a:spcBef>
                <a:spcPts val="0"/>
              </a:spcBef>
              <a:buNone/>
            </a:pPr>
            <a:endParaRPr sz="700">
              <a:solidFill>
                <a:schemeClr val="accen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58" y="4782060"/>
            <a:ext cx="2656799" cy="195600"/>
          </a:xfrm>
          <a:prstGeom prst="rect">
            <a:avLst/>
          </a:prstGeom>
          <a:noFill/>
          <a:ln>
            <a:noFill/>
          </a:ln>
        </p:spPr>
        <p:txBody>
          <a:bodyPr lIns="91425" tIns="91425" rIns="91425" bIns="91425" anchor="t" anchorCtr="0">
            <a:noAutofit/>
          </a:bodyPr>
          <a:lstStyle/>
          <a:p>
            <a:pPr lvl="0" algn="r" rtl="0">
              <a:spcBef>
                <a:spcPts val="0"/>
              </a:spcBef>
              <a:buNone/>
            </a:pPr>
            <a:r>
              <a:rPr lang="en" sz="700">
                <a:solidFill>
                  <a:schemeClr val="accent1"/>
                </a:solidFill>
                <a:latin typeface="Proxima Nova"/>
                <a:ea typeface="Proxima Nova"/>
                <a:cs typeface="Proxima Nova"/>
                <a:sym typeface="Proxima Nova"/>
              </a:rPr>
              <a:t>© Copyright 2017 Pivotal Software, Inc. All rights Reserved.</a:t>
            </a:r>
          </a:p>
          <a:p>
            <a:pPr lvl="0" rtl="0">
              <a:spcBef>
                <a:spcPts val="0"/>
              </a:spcBef>
              <a:buNone/>
            </a:pPr>
            <a:endParaRPr sz="700">
              <a:solidFill>
                <a:schemeClr val="accen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342" name="Shape 1342"/>
          <p:cNvSpPr txBox="1"/>
          <p:nvPr/>
        </p:nvSpPr>
        <p:spPr>
          <a:xfrm>
            <a:off x="6402858" y="4782060"/>
            <a:ext cx="2656799" cy="195600"/>
          </a:xfrm>
          <a:prstGeom prst="rect">
            <a:avLst/>
          </a:prstGeom>
          <a:noFill/>
          <a:ln>
            <a:noFill/>
          </a:ln>
        </p:spPr>
        <p:txBody>
          <a:bodyPr lIns="91425" tIns="91425" rIns="91425" bIns="91425" anchor="t" anchorCtr="0">
            <a:noAutofit/>
          </a:bodyPr>
          <a:lstStyle/>
          <a:p>
            <a:pPr lvl="0" algn="r" rtl="0">
              <a:spcBef>
                <a:spcPts val="0"/>
              </a:spcBef>
              <a:buNone/>
            </a:pPr>
            <a:r>
              <a:rPr lang="en" sz="700">
                <a:solidFill>
                  <a:schemeClr val="accent1"/>
                </a:solidFill>
                <a:latin typeface="Proxima Nova"/>
                <a:ea typeface="Proxima Nova"/>
                <a:cs typeface="Proxima Nova"/>
                <a:sym typeface="Proxima Nova"/>
              </a:rPr>
              <a:t>© Copyright 2017 Pivotal Software, Inc. All rights Reserved.</a:t>
            </a:r>
          </a:p>
          <a:p>
            <a:pPr lvl="0" rtl="0">
              <a:spcBef>
                <a:spcPts val="0"/>
              </a:spcBef>
              <a:buNone/>
            </a:pPr>
            <a:endParaRPr sz="700">
              <a:solidFill>
                <a:schemeClr val="accent1"/>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5"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19"/>
        <p:cNvGrpSpPr/>
        <p:nvPr/>
      </p:nvGrpSpPr>
      <p:grpSpPr>
        <a:xfrm>
          <a:off x="0" y="0"/>
          <a:ext cx="0" cy="0"/>
          <a:chOff x="0" y="0"/>
          <a:chExt cx="0" cy="0"/>
        </a:xfrm>
      </p:grpSpPr>
      <p:pic>
        <p:nvPicPr>
          <p:cNvPr id="220" name="Shape 220"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21" name="Shape 221"/>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2" name="Shape 222"/>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23" name="Shape 22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4" name="Shape 22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Blank">
    <p:spTree>
      <p:nvGrpSpPr>
        <p:cNvPr id="1" name="Shape 1400"/>
        <p:cNvGrpSpPr/>
        <p:nvPr/>
      </p:nvGrpSpPr>
      <p:grpSpPr>
        <a:xfrm>
          <a:off x="0" y="0"/>
          <a:ext cx="0" cy="0"/>
          <a:chOff x="0" y="0"/>
          <a:chExt cx="0" cy="0"/>
        </a:xfrm>
      </p:grpSpPr>
      <p:pic>
        <p:nvPicPr>
          <p:cNvPr id="1401" name="Shape 140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ide-by-Side">
    <p:spTree>
      <p:nvGrpSpPr>
        <p:cNvPr id="1" name="Shape 1404"/>
        <p:cNvGrpSpPr/>
        <p:nvPr/>
      </p:nvGrpSpPr>
      <p:grpSpPr>
        <a:xfrm>
          <a:off x="0" y="0"/>
          <a:ext cx="0" cy="0"/>
          <a:chOff x="0" y="0"/>
          <a:chExt cx="0" cy="0"/>
        </a:xfrm>
      </p:grpSpPr>
      <p:pic>
        <p:nvPicPr>
          <p:cNvPr id="1405" name="Shape 140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406" name="Shape 1406"/>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07" name="Shape 1407"/>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08" name="Shape 1408"/>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25"/>
        <p:cNvGrpSpPr/>
        <p:nvPr/>
      </p:nvGrpSpPr>
      <p:grpSpPr>
        <a:xfrm>
          <a:off x="0" y="0"/>
          <a:ext cx="0" cy="0"/>
          <a:chOff x="0" y="0"/>
          <a:chExt cx="0" cy="0"/>
        </a:xfrm>
      </p:grpSpPr>
      <p:sp>
        <p:nvSpPr>
          <p:cNvPr id="226" name="Shape 22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7" name="Shape 227"/>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28" name="Shape 228"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29" name="Shape 229"/>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30" name="Shape 230"/>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1" name="Shape 23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lvl="0" algn="r" rtl="0">
              <a:spcBef>
                <a:spcPts val="0"/>
              </a:spcBef>
              <a:buNone/>
            </a:pPr>
            <a:r>
              <a:rPr lang="en" sz="600">
                <a:solidFill>
                  <a:schemeClr val="dk1"/>
                </a:solidFill>
                <a:latin typeface="Proxima Nova"/>
                <a:ea typeface="Proxima Nova"/>
                <a:cs typeface="Proxima Nova"/>
                <a:sym typeface="Proxima Nova"/>
              </a:rPr>
              <a:t>© Copyright 2017 Pivotal Software, Inc. All rights Reserved. Version 1.0</a:t>
            </a:r>
          </a:p>
          <a:p>
            <a:pPr lvl="0" rtl="0">
              <a:spcBef>
                <a:spcPts val="0"/>
              </a:spcBef>
              <a:buNone/>
            </a:pP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29162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lvl="0" algn="ctr" rtl="0">
              <a:spcBef>
                <a:spcPts val="0"/>
              </a:spcBef>
              <a:buNone/>
            </a:pPr>
            <a:r>
              <a:rPr lang="en" sz="1000">
                <a:solidFill>
                  <a:schemeClr val="dk1"/>
                </a:solidFill>
                <a:latin typeface="Proxima Nova"/>
                <a:ea typeface="Proxima Nova"/>
                <a:cs typeface="Proxima Nova"/>
                <a:sym typeface="Proxima Nova"/>
              </a:rPr>
              <a:t>Cover w/ Image</a:t>
            </a: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96226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2566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2503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5" name="Shape 10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66497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Blank">
    <p:spTree>
      <p:nvGrpSpPr>
        <p:cNvPr id="1" name="Shape 1431"/>
        <p:cNvGrpSpPr/>
        <p:nvPr/>
      </p:nvGrpSpPr>
      <p:grpSpPr>
        <a:xfrm>
          <a:off x="0" y="0"/>
          <a:ext cx="0" cy="0"/>
          <a:chOff x="0" y="0"/>
          <a:chExt cx="0" cy="0"/>
        </a:xfrm>
      </p:grpSpPr>
      <p:sp>
        <p:nvSpPr>
          <p:cNvPr id="1432" name="Shape 143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Title">
    <p:bg>
      <p:bgPr>
        <a:solidFill>
          <a:srgbClr val="1AB9A5"/>
        </a:solidFill>
        <a:effectLst/>
      </p:bgPr>
    </p:bg>
    <p:spTree>
      <p:nvGrpSpPr>
        <p:cNvPr id="1" name="Shape 1439"/>
        <p:cNvGrpSpPr/>
        <p:nvPr/>
      </p:nvGrpSpPr>
      <p:grpSpPr>
        <a:xfrm>
          <a:off x="0" y="0"/>
          <a:ext cx="0" cy="0"/>
          <a:chOff x="0" y="0"/>
          <a:chExt cx="0" cy="0"/>
        </a:xfrm>
      </p:grpSpPr>
      <p:pic>
        <p:nvPicPr>
          <p:cNvPr id="1440" name="Shape 1440"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1441" name="Shape 144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442" name="Shape 1442"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1443" name="Shape 1443"/>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444" name="Shape 1444"/>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45" name="Shape 1445"/>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1446" name="Shape 144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Blank">
    <p:spTree>
      <p:nvGrpSpPr>
        <p:cNvPr id="1" name="Shape 1450"/>
        <p:cNvGrpSpPr/>
        <p:nvPr/>
      </p:nvGrpSpPr>
      <p:grpSpPr>
        <a:xfrm>
          <a:off x="0" y="0"/>
          <a:ext cx="0" cy="0"/>
          <a:chOff x="0" y="0"/>
          <a:chExt cx="0" cy="0"/>
        </a:xfrm>
      </p:grpSpPr>
      <p:pic>
        <p:nvPicPr>
          <p:cNvPr id="1451" name="Shape 1451" descr="Shape 1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452" name="Shape 145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itle only">
    <p:spTree>
      <p:nvGrpSpPr>
        <p:cNvPr id="1" name="Shape 1453"/>
        <p:cNvGrpSpPr/>
        <p:nvPr/>
      </p:nvGrpSpPr>
      <p:grpSpPr>
        <a:xfrm>
          <a:off x="0" y="0"/>
          <a:ext cx="0" cy="0"/>
          <a:chOff x="0" y="0"/>
          <a:chExt cx="0" cy="0"/>
        </a:xfrm>
      </p:grpSpPr>
      <p:sp>
        <p:nvSpPr>
          <p:cNvPr id="1454" name="Shape 145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55" name="Shape 145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ody">
    <p:spTree>
      <p:nvGrpSpPr>
        <p:cNvPr id="1" name="Shape 116"/>
        <p:cNvGrpSpPr/>
        <p:nvPr/>
      </p:nvGrpSpPr>
      <p:grpSpPr>
        <a:xfrm>
          <a:off x="0" y="0"/>
          <a:ext cx="0" cy="0"/>
          <a:chOff x="0" y="0"/>
          <a:chExt cx="0" cy="0"/>
        </a:xfrm>
      </p:grpSpPr>
      <p:pic>
        <p:nvPicPr>
          <p:cNvPr id="117" name="Shape 117" descr="Shape 1123"/>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18" name="Shape 11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Shape 232"/>
        <p:cNvGrpSpPr/>
        <p:nvPr/>
      </p:nvGrpSpPr>
      <p:grpSpPr>
        <a:xfrm>
          <a:off x="0" y="0"/>
          <a:ext cx="0" cy="0"/>
          <a:chOff x="0" y="0"/>
          <a:chExt cx="0" cy="0"/>
        </a:xfrm>
      </p:grpSpPr>
      <p:sp>
        <p:nvSpPr>
          <p:cNvPr id="233" name="Shape 23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Side-by-Side">
    <p:spTree>
      <p:nvGrpSpPr>
        <p:cNvPr id="1" name="Shape 1456"/>
        <p:cNvGrpSpPr/>
        <p:nvPr/>
      </p:nvGrpSpPr>
      <p:grpSpPr>
        <a:xfrm>
          <a:off x="0" y="0"/>
          <a:ext cx="0" cy="0"/>
          <a:chOff x="0" y="0"/>
          <a:chExt cx="0" cy="0"/>
        </a:xfrm>
      </p:grpSpPr>
      <p:pic>
        <p:nvPicPr>
          <p:cNvPr id="1457" name="Shape 1457"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458" name="Shape 1458"/>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59" name="Shape 1459"/>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460" name="Shape 1460"/>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1" name="Shape 146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Body">
    <p:spTree>
      <p:nvGrpSpPr>
        <p:cNvPr id="1" name="Shape 1462"/>
        <p:cNvGrpSpPr/>
        <p:nvPr/>
      </p:nvGrpSpPr>
      <p:grpSpPr>
        <a:xfrm>
          <a:off x="0" y="0"/>
          <a:ext cx="0" cy="0"/>
          <a:chOff x="0" y="0"/>
          <a:chExt cx="0" cy="0"/>
        </a:xfrm>
      </p:grpSpPr>
      <p:pic>
        <p:nvPicPr>
          <p:cNvPr id="1463" name="Shape 1463"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464" name="Shape 14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5" name="Shape 14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466"/>
        <p:cNvGrpSpPr/>
        <p:nvPr/>
      </p:nvGrpSpPr>
      <p:grpSpPr>
        <a:xfrm>
          <a:off x="0" y="0"/>
          <a:ext cx="0" cy="0"/>
          <a:chOff x="0" y="0"/>
          <a:chExt cx="0" cy="0"/>
        </a:xfrm>
      </p:grpSpPr>
      <p:sp>
        <p:nvSpPr>
          <p:cNvPr id="1467" name="Shape 146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468" name="Shape 146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469" name="Shape 1469"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470" name="Shape 147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Body">
    <p:spTree>
      <p:nvGrpSpPr>
        <p:cNvPr id="1" name="Shape 1471"/>
        <p:cNvGrpSpPr/>
        <p:nvPr/>
      </p:nvGrpSpPr>
      <p:grpSpPr>
        <a:xfrm>
          <a:off x="0" y="0"/>
          <a:ext cx="0" cy="0"/>
          <a:chOff x="0" y="0"/>
          <a:chExt cx="0" cy="0"/>
        </a:xfrm>
      </p:grpSpPr>
      <p:pic>
        <p:nvPicPr>
          <p:cNvPr id="1472" name="Shape 1472" descr="Shape 13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473" name="Shape 14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74" name="Shape 147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16_Blank">
    <p:spTree>
      <p:nvGrpSpPr>
        <p:cNvPr id="1" name="Shape 1475"/>
        <p:cNvGrpSpPr/>
        <p:nvPr/>
      </p:nvGrpSpPr>
      <p:grpSpPr>
        <a:xfrm>
          <a:off x="0" y="0"/>
          <a:ext cx="0" cy="0"/>
          <a:chOff x="0" y="0"/>
          <a:chExt cx="0" cy="0"/>
        </a:xfrm>
      </p:grpSpPr>
      <p:pic>
        <p:nvPicPr>
          <p:cNvPr id="1476" name="Shape 1476"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77" name="Shape 1477"/>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478" name="Shape 14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lank">
    <p:spTree>
      <p:nvGrpSpPr>
        <p:cNvPr id="1" name="Shape 1479"/>
        <p:cNvGrpSpPr/>
        <p:nvPr/>
      </p:nvGrpSpPr>
      <p:grpSpPr>
        <a:xfrm>
          <a:off x="0" y="0"/>
          <a:ext cx="0" cy="0"/>
          <a:chOff x="0" y="0"/>
          <a:chExt cx="0" cy="0"/>
        </a:xfrm>
      </p:grpSpPr>
      <p:pic>
        <p:nvPicPr>
          <p:cNvPr id="1480" name="Shape 1480"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81" name="Shape 1481"/>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82"/>
        <p:cNvGrpSpPr/>
        <p:nvPr/>
      </p:nvGrpSpPr>
      <p:grpSpPr>
        <a:xfrm>
          <a:off x="0" y="0"/>
          <a:ext cx="0" cy="0"/>
          <a:chOff x="0" y="0"/>
          <a:chExt cx="0" cy="0"/>
        </a:xfrm>
      </p:grpSpPr>
      <p:sp>
        <p:nvSpPr>
          <p:cNvPr id="1483" name="Shape 148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4" name="Shape 148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85" name="Shape 148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486"/>
        <p:cNvGrpSpPr/>
        <p:nvPr/>
      </p:nvGrpSpPr>
      <p:grpSpPr>
        <a:xfrm>
          <a:off x="0" y="0"/>
          <a:ext cx="0" cy="0"/>
          <a:chOff x="0" y="0"/>
          <a:chExt cx="0" cy="0"/>
        </a:xfrm>
      </p:grpSpPr>
      <p:sp>
        <p:nvSpPr>
          <p:cNvPr id="1487" name="Shape 148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8" name="Shape 148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1" name="Shape 149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2" name="Shape 149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493"/>
        <p:cNvGrpSpPr/>
        <p:nvPr/>
      </p:nvGrpSpPr>
      <p:grpSpPr>
        <a:xfrm>
          <a:off x="0" y="0"/>
          <a:ext cx="0" cy="0"/>
          <a:chOff x="0" y="0"/>
          <a:chExt cx="0" cy="0"/>
        </a:xfrm>
      </p:grpSpPr>
      <p:sp>
        <p:nvSpPr>
          <p:cNvPr id="1494" name="Shape 149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5" name="Shape 149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6" name="Shape 149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7" name="Shape 149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34"/>
        <p:cNvGrpSpPr/>
        <p:nvPr/>
      </p:nvGrpSpPr>
      <p:grpSpPr>
        <a:xfrm>
          <a:off x="0" y="0"/>
          <a:ext cx="0" cy="0"/>
          <a:chOff x="0" y="0"/>
          <a:chExt cx="0" cy="0"/>
        </a:xfrm>
      </p:grpSpPr>
      <p:pic>
        <p:nvPicPr>
          <p:cNvPr id="235" name="Shape 235"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36" name="Shape 236"/>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7" name="Shape 23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only">
    <p:spTree>
      <p:nvGrpSpPr>
        <p:cNvPr id="1" name="Shape 1498"/>
        <p:cNvGrpSpPr/>
        <p:nvPr/>
      </p:nvGrpSpPr>
      <p:grpSpPr>
        <a:xfrm>
          <a:off x="0" y="0"/>
          <a:ext cx="0" cy="0"/>
          <a:chOff x="0" y="0"/>
          <a:chExt cx="0" cy="0"/>
        </a:xfrm>
      </p:grpSpPr>
      <p:sp>
        <p:nvSpPr>
          <p:cNvPr id="1499" name="Shape 149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0" name="Shape 150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01"/>
        <p:cNvGrpSpPr/>
        <p:nvPr/>
      </p:nvGrpSpPr>
      <p:grpSpPr>
        <a:xfrm>
          <a:off x="0" y="0"/>
          <a:ext cx="0" cy="0"/>
          <a:chOff x="0" y="0"/>
          <a:chExt cx="0" cy="0"/>
        </a:xfrm>
      </p:grpSpPr>
      <p:sp>
        <p:nvSpPr>
          <p:cNvPr id="1502" name="Shape 150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3" name="Shape 150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04" name="Shape 150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Main point">
    <p:spTree>
      <p:nvGrpSpPr>
        <p:cNvPr id="1" name="Shape 1505"/>
        <p:cNvGrpSpPr/>
        <p:nvPr/>
      </p:nvGrpSpPr>
      <p:grpSpPr>
        <a:xfrm>
          <a:off x="0" y="0"/>
          <a:ext cx="0" cy="0"/>
          <a:chOff x="0" y="0"/>
          <a:chExt cx="0" cy="0"/>
        </a:xfrm>
      </p:grpSpPr>
      <p:sp>
        <p:nvSpPr>
          <p:cNvPr id="1506" name="Shape 150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7" name="Shape 150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508"/>
        <p:cNvGrpSpPr/>
        <p:nvPr/>
      </p:nvGrpSpPr>
      <p:grpSpPr>
        <a:xfrm>
          <a:off x="0" y="0"/>
          <a:ext cx="0" cy="0"/>
          <a:chOff x="0" y="0"/>
          <a:chExt cx="0" cy="0"/>
        </a:xfrm>
      </p:grpSpPr>
      <p:sp>
        <p:nvSpPr>
          <p:cNvPr id="1509" name="Shape 15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10" name="Shape 15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1" name="Shape 15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2" name="Shape 15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3" name="Shape 151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Caption">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6" name="Shape 151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Big number">
    <p:spTree>
      <p:nvGrpSpPr>
        <p:cNvPr id="1" name="Shape 1517"/>
        <p:cNvGrpSpPr/>
        <p:nvPr/>
      </p:nvGrpSpPr>
      <p:grpSpPr>
        <a:xfrm>
          <a:off x="0" y="0"/>
          <a:ext cx="0" cy="0"/>
          <a:chOff x="0" y="0"/>
          <a:chExt cx="0" cy="0"/>
        </a:xfrm>
      </p:grpSpPr>
      <p:sp>
        <p:nvSpPr>
          <p:cNvPr id="1518" name="Shape 151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9" name="Shape 151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20" name="Shape 152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Blank">
    <p:spTree>
      <p:nvGrpSpPr>
        <p:cNvPr id="1" name="Shape 1521"/>
        <p:cNvGrpSpPr/>
        <p:nvPr/>
      </p:nvGrpSpPr>
      <p:grpSpPr>
        <a:xfrm>
          <a:off x="0" y="0"/>
          <a:ext cx="0" cy="0"/>
          <a:chOff x="0" y="0"/>
          <a:chExt cx="0" cy="0"/>
        </a:xfrm>
      </p:grpSpPr>
      <p:sp>
        <p:nvSpPr>
          <p:cNvPr id="1522" name="Shape 152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Intro">
    <p:spTree>
      <p:nvGrpSpPr>
        <p:cNvPr id="1" name="Shape 1523"/>
        <p:cNvGrpSpPr/>
        <p:nvPr/>
      </p:nvGrpSpPr>
      <p:grpSpPr>
        <a:xfrm>
          <a:off x="0" y="0"/>
          <a:ext cx="0" cy="0"/>
          <a:chOff x="0" y="0"/>
          <a:chExt cx="0" cy="0"/>
        </a:xfrm>
      </p:grpSpPr>
      <p:sp>
        <p:nvSpPr>
          <p:cNvPr id="1524" name="Shape 152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525" name="Shape 1525"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1526" name="Shape 1526"/>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1527" name="Shape 152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28" name="Shape 152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29" name="Shape 152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530"/>
        <p:cNvGrpSpPr/>
        <p:nvPr/>
      </p:nvGrpSpPr>
      <p:grpSpPr>
        <a:xfrm>
          <a:off x="0" y="0"/>
          <a:ext cx="0" cy="0"/>
          <a:chOff x="0" y="0"/>
          <a:chExt cx="0" cy="0"/>
        </a:xfrm>
      </p:grpSpPr>
      <p:pic>
        <p:nvPicPr>
          <p:cNvPr id="1531" name="Shape 1531"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32" name="Shape 153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33" name="Shape 153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34" name="Shape 153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35" name="Shape 15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536"/>
        <p:cNvGrpSpPr/>
        <p:nvPr/>
      </p:nvGrpSpPr>
      <p:grpSpPr>
        <a:xfrm>
          <a:off x="0" y="0"/>
          <a:ext cx="0" cy="0"/>
          <a:chOff x="0" y="0"/>
          <a:chExt cx="0" cy="0"/>
        </a:xfrm>
      </p:grpSpPr>
      <p:sp>
        <p:nvSpPr>
          <p:cNvPr id="1537" name="Shape 153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8" name="Shape 1538"/>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1539" name="Shape 1539"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40" name="Shape 1540"/>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41" name="Shape 1541"/>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2" name="Shape 154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tatement">
    <p:spTree>
      <p:nvGrpSpPr>
        <p:cNvPr id="1" name="Shape 238"/>
        <p:cNvGrpSpPr/>
        <p:nvPr/>
      </p:nvGrpSpPr>
      <p:grpSpPr>
        <a:xfrm>
          <a:off x="0" y="0"/>
          <a:ext cx="0" cy="0"/>
          <a:chOff x="0" y="0"/>
          <a:chExt cx="0" cy="0"/>
        </a:xfrm>
      </p:grpSpPr>
      <p:sp>
        <p:nvSpPr>
          <p:cNvPr id="239" name="Shape 23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40" name="Shape 24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41" name="Shape 241"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42" name="Shape 24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Blank">
    <p:spTree>
      <p:nvGrpSpPr>
        <p:cNvPr id="1" name="Shape 1543"/>
        <p:cNvGrpSpPr/>
        <p:nvPr/>
      </p:nvGrpSpPr>
      <p:grpSpPr>
        <a:xfrm>
          <a:off x="0" y="0"/>
          <a:ext cx="0" cy="0"/>
          <a:chOff x="0" y="0"/>
          <a:chExt cx="0" cy="0"/>
        </a:xfrm>
      </p:grpSpPr>
      <p:sp>
        <p:nvSpPr>
          <p:cNvPr id="1544" name="Shape 154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545"/>
        <p:cNvGrpSpPr/>
        <p:nvPr/>
      </p:nvGrpSpPr>
      <p:grpSpPr>
        <a:xfrm>
          <a:off x="0" y="0"/>
          <a:ext cx="0" cy="0"/>
          <a:chOff x="0" y="0"/>
          <a:chExt cx="0" cy="0"/>
        </a:xfrm>
      </p:grpSpPr>
      <p:pic>
        <p:nvPicPr>
          <p:cNvPr id="1546" name="Shape 1546"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547" name="Shape 1547"/>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8" name="Shape 154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Statement">
    <p:spTree>
      <p:nvGrpSpPr>
        <p:cNvPr id="1" name="Shape 1549"/>
        <p:cNvGrpSpPr/>
        <p:nvPr/>
      </p:nvGrpSpPr>
      <p:grpSpPr>
        <a:xfrm>
          <a:off x="0" y="0"/>
          <a:ext cx="0" cy="0"/>
          <a:chOff x="0" y="0"/>
          <a:chExt cx="0" cy="0"/>
        </a:xfrm>
      </p:grpSpPr>
      <p:sp>
        <p:nvSpPr>
          <p:cNvPr id="1550" name="Shape 155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551" name="Shape 1551"/>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52" name="Shape 1552"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553" name="Shape 155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16_Blank">
    <p:spTree>
      <p:nvGrpSpPr>
        <p:cNvPr id="1" name="Shape 1554"/>
        <p:cNvGrpSpPr/>
        <p:nvPr/>
      </p:nvGrpSpPr>
      <p:grpSpPr>
        <a:xfrm>
          <a:off x="0" y="0"/>
          <a:ext cx="0" cy="0"/>
          <a:chOff x="0" y="0"/>
          <a:chExt cx="0" cy="0"/>
        </a:xfrm>
      </p:grpSpPr>
      <p:pic>
        <p:nvPicPr>
          <p:cNvPr id="1555" name="Shape 1555" descr="Shape 10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56" name="Shape 1556"/>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557" name="Shape 155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16_Blank">
    <p:spTree>
      <p:nvGrpSpPr>
        <p:cNvPr id="1" name="Shape 1558"/>
        <p:cNvGrpSpPr/>
        <p:nvPr/>
      </p:nvGrpSpPr>
      <p:grpSpPr>
        <a:xfrm>
          <a:off x="0" y="0"/>
          <a:ext cx="0" cy="0"/>
          <a:chOff x="0" y="0"/>
          <a:chExt cx="0" cy="0"/>
        </a:xfrm>
      </p:grpSpPr>
      <p:pic>
        <p:nvPicPr>
          <p:cNvPr id="1559" name="Shape 1559" descr="Shape 11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60" name="Shape 1560"/>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561" name="Shape 156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1562"/>
        <p:cNvGrpSpPr/>
        <p:nvPr/>
      </p:nvGrpSpPr>
      <p:grpSpPr>
        <a:xfrm>
          <a:off x="0" y="0"/>
          <a:ext cx="0" cy="0"/>
          <a:chOff x="0" y="0"/>
          <a:chExt cx="0" cy="0"/>
        </a:xfrm>
      </p:grpSpPr>
      <p:pic>
        <p:nvPicPr>
          <p:cNvPr id="1563" name="Shape 1563" descr="Shape 122"/>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1564" name="Shape 156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1565" name="Shape 1565" descr="Shape 124"/>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1566" name="Shape 15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567" name="Shape 156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68" name="Shape 1568"/>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1569" name="Shape 15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Blank">
    <p:spTree>
      <p:nvGrpSpPr>
        <p:cNvPr id="1" name="Shape 1570"/>
        <p:cNvGrpSpPr/>
        <p:nvPr/>
      </p:nvGrpSpPr>
      <p:grpSpPr>
        <a:xfrm>
          <a:off x="0" y="0"/>
          <a:ext cx="0" cy="0"/>
          <a:chOff x="0" y="0"/>
          <a:chExt cx="0" cy="0"/>
        </a:xfrm>
      </p:grpSpPr>
      <p:pic>
        <p:nvPicPr>
          <p:cNvPr id="1571" name="Shape 1571" descr="Shape 1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72" name="Shape 15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Side-by-Side">
    <p:spTree>
      <p:nvGrpSpPr>
        <p:cNvPr id="1" name="Shape 1573"/>
        <p:cNvGrpSpPr/>
        <p:nvPr/>
      </p:nvGrpSpPr>
      <p:grpSpPr>
        <a:xfrm>
          <a:off x="0" y="0"/>
          <a:ext cx="0" cy="0"/>
          <a:chOff x="0" y="0"/>
          <a:chExt cx="0" cy="0"/>
        </a:xfrm>
      </p:grpSpPr>
      <p:pic>
        <p:nvPicPr>
          <p:cNvPr id="1574" name="Shape 1574" descr="Shape 14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575" name="Shape 157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76" name="Shape 157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577" name="Shape 157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579"/>
        <p:cNvGrpSpPr/>
        <p:nvPr/>
      </p:nvGrpSpPr>
      <p:grpSpPr>
        <a:xfrm>
          <a:off x="0" y="0"/>
          <a:ext cx="0" cy="0"/>
          <a:chOff x="0" y="0"/>
          <a:chExt cx="0" cy="0"/>
        </a:xfrm>
      </p:grpSpPr>
      <p:sp>
        <p:nvSpPr>
          <p:cNvPr id="1580" name="Shape 158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81" name="Shape 1581"/>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1582" name="Shape 1582" descr="Shape 14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583" name="Shape 158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Statement">
    <p:spTree>
      <p:nvGrpSpPr>
        <p:cNvPr id="1" name="Shape 1584"/>
        <p:cNvGrpSpPr/>
        <p:nvPr/>
      </p:nvGrpSpPr>
      <p:grpSpPr>
        <a:xfrm>
          <a:off x="0" y="0"/>
          <a:ext cx="0" cy="0"/>
          <a:chOff x="0" y="0"/>
          <a:chExt cx="0" cy="0"/>
        </a:xfrm>
      </p:grpSpPr>
      <p:sp>
        <p:nvSpPr>
          <p:cNvPr id="1585" name="Shape 158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1586" name="Shape 158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87" name="Shape 1587" descr="Shape 15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588" name="Shape 158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6_Blank">
    <p:spTree>
      <p:nvGrpSpPr>
        <p:cNvPr id="1" name="Shape 243"/>
        <p:cNvGrpSpPr/>
        <p:nvPr/>
      </p:nvGrpSpPr>
      <p:grpSpPr>
        <a:xfrm>
          <a:off x="0" y="0"/>
          <a:ext cx="0" cy="0"/>
          <a:chOff x="0" y="0"/>
          <a:chExt cx="0" cy="0"/>
        </a:xfrm>
      </p:grpSpPr>
      <p:pic>
        <p:nvPicPr>
          <p:cNvPr id="244" name="Shape 244"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45" name="Shape 245"/>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46" name="Shape 24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16_Blank">
    <p:spTree>
      <p:nvGrpSpPr>
        <p:cNvPr id="1" name="Shape 1589"/>
        <p:cNvGrpSpPr/>
        <p:nvPr/>
      </p:nvGrpSpPr>
      <p:grpSpPr>
        <a:xfrm>
          <a:off x="0" y="0"/>
          <a:ext cx="0" cy="0"/>
          <a:chOff x="0" y="0"/>
          <a:chExt cx="0" cy="0"/>
        </a:xfrm>
      </p:grpSpPr>
      <p:pic>
        <p:nvPicPr>
          <p:cNvPr id="1590" name="Shape 1590" descr="Shape 15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91" name="Shape 159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1592" name="Shape 15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593"/>
        <p:cNvGrpSpPr/>
        <p:nvPr/>
      </p:nvGrpSpPr>
      <p:grpSpPr>
        <a:xfrm>
          <a:off x="0" y="0"/>
          <a:ext cx="0" cy="0"/>
          <a:chOff x="0" y="0"/>
          <a:chExt cx="0" cy="0"/>
        </a:xfrm>
      </p:grpSpPr>
      <p:sp>
        <p:nvSpPr>
          <p:cNvPr id="1594" name="Shape 159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5" name="Shape 159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96" name="Shape 159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597"/>
        <p:cNvGrpSpPr/>
        <p:nvPr/>
      </p:nvGrpSpPr>
      <p:grpSpPr>
        <a:xfrm>
          <a:off x="0" y="0"/>
          <a:ext cx="0" cy="0"/>
          <a:chOff x="0" y="0"/>
          <a:chExt cx="0" cy="0"/>
        </a:xfrm>
      </p:grpSpPr>
      <p:sp>
        <p:nvSpPr>
          <p:cNvPr id="1598" name="Shape 159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9" name="Shape 15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600"/>
        <p:cNvGrpSpPr/>
        <p:nvPr/>
      </p:nvGrpSpPr>
      <p:grpSpPr>
        <a:xfrm>
          <a:off x="0" y="0"/>
          <a:ext cx="0" cy="0"/>
          <a:chOff x="0" y="0"/>
          <a:chExt cx="0" cy="0"/>
        </a:xfrm>
      </p:grpSpPr>
      <p:sp>
        <p:nvSpPr>
          <p:cNvPr id="1601" name="Shape 160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2" name="Shape 160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3" name="Shape 16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604"/>
        <p:cNvGrpSpPr/>
        <p:nvPr/>
      </p:nvGrpSpPr>
      <p:grpSpPr>
        <a:xfrm>
          <a:off x="0" y="0"/>
          <a:ext cx="0" cy="0"/>
          <a:chOff x="0" y="0"/>
          <a:chExt cx="0" cy="0"/>
        </a:xfrm>
      </p:grpSpPr>
      <p:sp>
        <p:nvSpPr>
          <p:cNvPr id="1605" name="Shape 160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6" name="Shape 160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7" name="Shape 160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8" name="Shape 16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609"/>
        <p:cNvGrpSpPr/>
        <p:nvPr/>
      </p:nvGrpSpPr>
      <p:grpSpPr>
        <a:xfrm>
          <a:off x="0" y="0"/>
          <a:ext cx="0" cy="0"/>
          <a:chOff x="0" y="0"/>
          <a:chExt cx="0" cy="0"/>
        </a:xfrm>
      </p:grpSpPr>
      <p:sp>
        <p:nvSpPr>
          <p:cNvPr id="1610" name="Shape 1610"/>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1" name="Shape 1611"/>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12" name="Shape 161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Main point">
    <p:spTree>
      <p:nvGrpSpPr>
        <p:cNvPr id="1" name="Shape 1613"/>
        <p:cNvGrpSpPr/>
        <p:nvPr/>
      </p:nvGrpSpPr>
      <p:grpSpPr>
        <a:xfrm>
          <a:off x="0" y="0"/>
          <a:ext cx="0" cy="0"/>
          <a:chOff x="0" y="0"/>
          <a:chExt cx="0" cy="0"/>
        </a:xfrm>
      </p:grpSpPr>
      <p:sp>
        <p:nvSpPr>
          <p:cNvPr id="1614" name="Shape 1614"/>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5" name="Shape 161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616"/>
        <p:cNvGrpSpPr/>
        <p:nvPr/>
      </p:nvGrpSpPr>
      <p:grpSpPr>
        <a:xfrm>
          <a:off x="0" y="0"/>
          <a:ext cx="0" cy="0"/>
          <a:chOff x="0" y="0"/>
          <a:chExt cx="0" cy="0"/>
        </a:xfrm>
      </p:grpSpPr>
      <p:sp>
        <p:nvSpPr>
          <p:cNvPr id="1617" name="Shape 161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18" name="Shape 161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9" name="Shape 161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0" name="Shape 162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1" name="Shape 162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Caption">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4" name="Shape 162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Big number">
    <p:spTree>
      <p:nvGrpSpPr>
        <p:cNvPr id="1" name="Shape 1625"/>
        <p:cNvGrpSpPr/>
        <p:nvPr/>
      </p:nvGrpSpPr>
      <p:grpSpPr>
        <a:xfrm>
          <a:off x="0" y="0"/>
          <a:ext cx="0" cy="0"/>
          <a:chOff x="0" y="0"/>
          <a:chExt cx="0" cy="0"/>
        </a:xfrm>
      </p:grpSpPr>
      <p:sp>
        <p:nvSpPr>
          <p:cNvPr id="1626" name="Shape 1626"/>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27" name="Shape 1627"/>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8" name="Shape 162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6_Blank">
    <p:spTree>
      <p:nvGrpSpPr>
        <p:cNvPr id="1" name="Shape 247"/>
        <p:cNvGrpSpPr/>
        <p:nvPr/>
      </p:nvGrpSpPr>
      <p:grpSpPr>
        <a:xfrm>
          <a:off x="0" y="0"/>
          <a:ext cx="0" cy="0"/>
          <a:chOff x="0" y="0"/>
          <a:chExt cx="0" cy="0"/>
        </a:xfrm>
      </p:grpSpPr>
      <p:pic>
        <p:nvPicPr>
          <p:cNvPr id="248" name="Shape 248" descr="Shape 10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9" name="Shape 249"/>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50" name="Shape 25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Blank">
    <p:spTree>
      <p:nvGrpSpPr>
        <p:cNvPr id="1" name="Shape 1629"/>
        <p:cNvGrpSpPr/>
        <p:nvPr/>
      </p:nvGrpSpPr>
      <p:grpSpPr>
        <a:xfrm>
          <a:off x="0" y="0"/>
          <a:ext cx="0" cy="0"/>
          <a:chOff x="0" y="0"/>
          <a:chExt cx="0" cy="0"/>
        </a:xfrm>
      </p:grpSpPr>
      <p:sp>
        <p:nvSpPr>
          <p:cNvPr id="1630" name="Shape 163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Intro">
    <p:spTree>
      <p:nvGrpSpPr>
        <p:cNvPr id="1" name="Shape 1631"/>
        <p:cNvGrpSpPr/>
        <p:nvPr/>
      </p:nvGrpSpPr>
      <p:grpSpPr>
        <a:xfrm>
          <a:off x="0" y="0"/>
          <a:ext cx="0" cy="0"/>
          <a:chOff x="0" y="0"/>
          <a:chExt cx="0" cy="0"/>
        </a:xfrm>
      </p:grpSpPr>
      <p:sp>
        <p:nvSpPr>
          <p:cNvPr id="1632" name="Shape 163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33" name="Shape 1633" descr="Shape 19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1634" name="Shape 1634"/>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1635" name="Shape 163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636" name="Shape 163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37" name="Shape 16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638"/>
        <p:cNvGrpSpPr/>
        <p:nvPr/>
      </p:nvGrpSpPr>
      <p:grpSpPr>
        <a:xfrm>
          <a:off x="0" y="0"/>
          <a:ext cx="0" cy="0"/>
          <a:chOff x="0" y="0"/>
          <a:chExt cx="0" cy="0"/>
        </a:xfrm>
      </p:grpSpPr>
      <p:pic>
        <p:nvPicPr>
          <p:cNvPr id="1639" name="Shape 1639" descr="Shape 2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0" name="Shape 164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41" name="Shape 164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2" name="Shape 1642"/>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43" name="Shape 16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644"/>
        <p:cNvGrpSpPr/>
        <p:nvPr/>
      </p:nvGrpSpPr>
      <p:grpSpPr>
        <a:xfrm>
          <a:off x="0" y="0"/>
          <a:ext cx="0" cy="0"/>
          <a:chOff x="0" y="0"/>
          <a:chExt cx="0" cy="0"/>
        </a:xfrm>
      </p:grpSpPr>
      <p:sp>
        <p:nvSpPr>
          <p:cNvPr id="1645" name="Shape 164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46" name="Shape 1646"/>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1647" name="Shape 1647" descr="Shape 21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8" name="Shape 1648"/>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9" name="Shape 1649"/>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0" name="Shape 16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Blank">
    <p:spTree>
      <p:nvGrpSpPr>
        <p:cNvPr id="1" name="Shape 1651"/>
        <p:cNvGrpSpPr/>
        <p:nvPr/>
      </p:nvGrpSpPr>
      <p:grpSpPr>
        <a:xfrm>
          <a:off x="0" y="0"/>
          <a:ext cx="0" cy="0"/>
          <a:chOff x="0" y="0"/>
          <a:chExt cx="0" cy="0"/>
        </a:xfrm>
      </p:grpSpPr>
      <p:sp>
        <p:nvSpPr>
          <p:cNvPr id="1652" name="Shape 165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653"/>
        <p:cNvGrpSpPr/>
        <p:nvPr/>
      </p:nvGrpSpPr>
      <p:grpSpPr>
        <a:xfrm>
          <a:off x="0" y="0"/>
          <a:ext cx="0" cy="0"/>
          <a:chOff x="0" y="0"/>
          <a:chExt cx="0" cy="0"/>
        </a:xfrm>
      </p:grpSpPr>
      <p:pic>
        <p:nvPicPr>
          <p:cNvPr id="1654" name="Shape 1654" descr="Shape 220"/>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655" name="Shape 165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6" name="Shape 16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Title Only">
    <p:spTree>
      <p:nvGrpSpPr>
        <p:cNvPr id="1" name="Shape 1657"/>
        <p:cNvGrpSpPr/>
        <p:nvPr/>
      </p:nvGrpSpPr>
      <p:grpSpPr>
        <a:xfrm>
          <a:off x="0" y="0"/>
          <a:ext cx="0" cy="0"/>
          <a:chOff x="0" y="0"/>
          <a:chExt cx="0" cy="0"/>
        </a:xfrm>
      </p:grpSpPr>
      <p:sp>
        <p:nvSpPr>
          <p:cNvPr id="1658" name="Shape 1658"/>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659" name="Shape 1659"/>
          <p:cNvSpPr txBox="1">
            <a:spLocks noGrp="1"/>
          </p:cNvSpPr>
          <p:nvPr>
            <p:ph type="title"/>
          </p:nvPr>
        </p:nvSpPr>
        <p:spPr>
          <a:xfrm>
            <a:off x="366712" y="325437"/>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60" name="Shape 1660"/>
          <p:cNvSpPr txBox="1"/>
          <p:nvPr/>
        </p:nvSpPr>
        <p:spPr>
          <a:xfrm>
            <a:off x="366712" y="50438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sp>
        <p:nvSpPr>
          <p:cNvPr id="1661" name="Shape 1661"/>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662" name="Shape 166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Body">
    <p:spTree>
      <p:nvGrpSpPr>
        <p:cNvPr id="1" name="Shape 1664"/>
        <p:cNvGrpSpPr/>
        <p:nvPr/>
      </p:nvGrpSpPr>
      <p:grpSpPr>
        <a:xfrm>
          <a:off x="0" y="0"/>
          <a:ext cx="0" cy="0"/>
          <a:chOff x="0" y="0"/>
          <a:chExt cx="0" cy="0"/>
        </a:xfrm>
      </p:grpSpPr>
      <p:pic>
        <p:nvPicPr>
          <p:cNvPr id="1665" name="Shape 166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666" name="Shape 166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675"/>
        <p:cNvGrpSpPr/>
        <p:nvPr/>
      </p:nvGrpSpPr>
      <p:grpSpPr>
        <a:xfrm>
          <a:off x="0" y="0"/>
          <a:ext cx="0" cy="0"/>
          <a:chOff x="0" y="0"/>
          <a:chExt cx="0" cy="0"/>
        </a:xfrm>
      </p:grpSpPr>
      <p:sp>
        <p:nvSpPr>
          <p:cNvPr id="1676" name="Shape 16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77" name="Shape 1677"/>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78" name="Shape 1678"/>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679" name="Shape 167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Intro">
    <p:spTree>
      <p:nvGrpSpPr>
        <p:cNvPr id="1" name="Shape 1680"/>
        <p:cNvGrpSpPr/>
        <p:nvPr/>
      </p:nvGrpSpPr>
      <p:grpSpPr>
        <a:xfrm>
          <a:off x="0" y="0"/>
          <a:ext cx="0" cy="0"/>
          <a:chOff x="0" y="0"/>
          <a:chExt cx="0" cy="0"/>
        </a:xfrm>
      </p:grpSpPr>
      <p:sp>
        <p:nvSpPr>
          <p:cNvPr id="1681" name="Shape 1681"/>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682" name="Shape 1682"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683" name="Shape 1683"/>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684" name="Shape 1684"/>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685" name="Shape 1685"/>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86" name="Shape 1686"/>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Shape 251"/>
        <p:cNvGrpSpPr/>
        <p:nvPr/>
      </p:nvGrpSpPr>
      <p:grpSpPr>
        <a:xfrm>
          <a:off x="0" y="0"/>
          <a:ext cx="0" cy="0"/>
          <a:chOff x="0" y="0"/>
          <a:chExt cx="0" cy="0"/>
        </a:xfrm>
      </p:grpSpPr>
      <p:pic>
        <p:nvPicPr>
          <p:cNvPr id="252" name="Shape 252" descr="Shape 1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3" name="Shape 25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687"/>
        <p:cNvGrpSpPr/>
        <p:nvPr/>
      </p:nvGrpSpPr>
      <p:grpSpPr>
        <a:xfrm>
          <a:off x="0" y="0"/>
          <a:ext cx="0" cy="0"/>
          <a:chOff x="0" y="0"/>
          <a:chExt cx="0" cy="0"/>
        </a:xfrm>
      </p:grpSpPr>
      <p:pic>
        <p:nvPicPr>
          <p:cNvPr id="1688" name="Shape 1688"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89" name="Shape 1689"/>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90" name="Shape 1690"/>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1" name="Shape 169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692"/>
        <p:cNvGrpSpPr/>
        <p:nvPr/>
      </p:nvGrpSpPr>
      <p:grpSpPr>
        <a:xfrm>
          <a:off x="0" y="0"/>
          <a:ext cx="0" cy="0"/>
          <a:chOff x="0" y="0"/>
          <a:chExt cx="0" cy="0"/>
        </a:xfrm>
      </p:grpSpPr>
      <p:sp>
        <p:nvSpPr>
          <p:cNvPr id="1693" name="Shape 1693"/>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694" name="Shape 1694"/>
          <p:cNvSpPr txBox="1"/>
          <p:nvPr/>
        </p:nvSpPr>
        <p:spPr>
          <a:xfrm>
            <a:off x="6096000" y="2114150"/>
            <a:ext cx="3048000" cy="475800"/>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695" name="Shape 169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96" name="Shape 1696"/>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7" name="Shape 1697"/>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Dark Mode — TESTING">
    <p:bg>
      <p:bgPr>
        <a:solidFill>
          <a:schemeClr val="dk1"/>
        </a:solidFill>
        <a:effectLst/>
      </p:bgPr>
    </p:bg>
    <p:spTree>
      <p:nvGrpSpPr>
        <p:cNvPr id="1" name="Shape 1699"/>
        <p:cNvGrpSpPr/>
        <p:nvPr/>
      </p:nvGrpSpPr>
      <p:grpSpPr>
        <a:xfrm>
          <a:off x="0" y="0"/>
          <a:ext cx="0" cy="0"/>
          <a:chOff x="0" y="0"/>
          <a:chExt cx="0" cy="0"/>
        </a:xfrm>
      </p:grpSpPr>
      <p:pic>
        <p:nvPicPr>
          <p:cNvPr id="1700" name="Shape 170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
        <p:nvSpPr>
          <p:cNvPr id="1701" name="Shape 1701"/>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2500">
                <a:solidFill>
                  <a:srgbClr val="FFFFFF"/>
                </a:solidFill>
                <a:latin typeface="Proxima Nova"/>
                <a:ea typeface="Proxima Nova"/>
                <a:cs typeface="Proxima Nova"/>
                <a:sym typeface="Proxima Nova"/>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Side-by-Side">
    <p:spTree>
      <p:nvGrpSpPr>
        <p:cNvPr id="1" name="Shape 1702"/>
        <p:cNvGrpSpPr/>
        <p:nvPr/>
      </p:nvGrpSpPr>
      <p:grpSpPr>
        <a:xfrm>
          <a:off x="0" y="0"/>
          <a:ext cx="0" cy="0"/>
          <a:chOff x="0" y="0"/>
          <a:chExt cx="0" cy="0"/>
        </a:xfrm>
      </p:grpSpPr>
      <p:pic>
        <p:nvPicPr>
          <p:cNvPr id="1703" name="Shape 1703"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704" name="Shape 1704"/>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05" name="Shape 1705"/>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706" name="Shape 170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Statement">
    <p:spTree>
      <p:nvGrpSpPr>
        <p:cNvPr id="1" name="Shape 1707"/>
        <p:cNvGrpSpPr/>
        <p:nvPr/>
      </p:nvGrpSpPr>
      <p:grpSpPr>
        <a:xfrm>
          <a:off x="0" y="0"/>
          <a:ext cx="0" cy="0"/>
          <a:chOff x="0" y="0"/>
          <a:chExt cx="0" cy="0"/>
        </a:xfrm>
      </p:grpSpPr>
      <p:sp>
        <p:nvSpPr>
          <p:cNvPr id="1708" name="Shape 170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09" name="Shape 1709"/>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710" name="Shape 171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x">
  <p:cSld name="Title 1">
    <p:bg>
      <p:bgPr>
        <a:solidFill>
          <a:srgbClr val="00253E"/>
        </a:solidFill>
        <a:effectLst/>
      </p:bgPr>
    </p:bg>
    <p:spTree>
      <p:nvGrpSpPr>
        <p:cNvPr id="1" name="Shape 1718"/>
        <p:cNvGrpSpPr/>
        <p:nvPr/>
      </p:nvGrpSpPr>
      <p:grpSpPr>
        <a:xfrm>
          <a:off x="0" y="0"/>
          <a:ext cx="0" cy="0"/>
          <a:chOff x="0" y="0"/>
          <a:chExt cx="0" cy="0"/>
        </a:xfrm>
      </p:grpSpPr>
      <p:pic>
        <p:nvPicPr>
          <p:cNvPr id="1719" name="Shape 1719" descr="Shape 1211"/>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720" name="Shape 172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721" name="Shape 172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2" name="Shape 1722"/>
          <p:cNvSpPr txBox="1"/>
          <p:nvPr/>
        </p:nvSpPr>
        <p:spPr>
          <a:xfrm>
            <a:off x="110259" y="4782060"/>
            <a:ext cx="2656800" cy="481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1723" name="Shape 1723" descr="Shape 1216"/>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724" name="Shape 172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95959"/>
              </a:buClr>
              <a:buSzPct val="25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lang="en" sz="1000" b="0" i="0" u="none" strike="noStrike" cap="none">
              <a:solidFill>
                <a:srgbClr val="595959"/>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cSld name="Main Text Page">
    <p:spTree>
      <p:nvGrpSpPr>
        <p:cNvPr id="1" name="Shape 1725"/>
        <p:cNvGrpSpPr/>
        <p:nvPr/>
      </p:nvGrpSpPr>
      <p:grpSpPr>
        <a:xfrm>
          <a:off x="0" y="0"/>
          <a:ext cx="0" cy="0"/>
          <a:chOff x="0" y="0"/>
          <a:chExt cx="0" cy="0"/>
        </a:xfrm>
      </p:grpSpPr>
      <p:pic>
        <p:nvPicPr>
          <p:cNvPr id="1726" name="Shape 172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27" name="Shape 172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8" name="Shape 1728"/>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342900" marR="0" lvl="0"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1pPr>
            <a:lvl2pPr marL="800100" marR="0" lvl="1"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2pPr>
            <a:lvl3pPr marL="1257300" marR="0" lvl="2"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3pPr>
            <a:lvl4pPr marL="1946276" marR="0" lvl="3" indent="-422276"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4pPr>
            <a:lvl5pPr marL="2327563" marR="0" lvl="4" indent="-346363"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29" name="Shape 1729"/>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30" name="Shape 1730"/>
          <p:cNvSpPr txBox="1"/>
          <p:nvPr/>
        </p:nvSpPr>
        <p:spPr>
          <a:xfrm>
            <a:off x="170105" y="4746625"/>
            <a:ext cx="960000" cy="2766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 sz="1300" b="0" i="0" u="none" strike="noStrike" cap="none">
                <a:solidFill>
                  <a:srgbClr val="4D4D4D"/>
                </a:solidFill>
                <a:latin typeface="Arial"/>
                <a:ea typeface="Arial"/>
                <a:cs typeface="Arial"/>
                <a:sym typeface="Arial"/>
              </a:rPr>
              <a:t>@cdavisafc</a:t>
            </a:r>
          </a:p>
        </p:txBody>
      </p:sp>
      <p:sp>
        <p:nvSpPr>
          <p:cNvPr id="1731" name="Shape 1731"/>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cSld name="Split Text">
    <p:spTree>
      <p:nvGrpSpPr>
        <p:cNvPr id="1" name="Shape 1732"/>
        <p:cNvGrpSpPr/>
        <p:nvPr/>
      </p:nvGrpSpPr>
      <p:grpSpPr>
        <a:xfrm>
          <a:off x="0" y="0"/>
          <a:ext cx="0" cy="0"/>
          <a:chOff x="0" y="0"/>
          <a:chExt cx="0" cy="0"/>
        </a:xfrm>
      </p:grpSpPr>
      <p:pic>
        <p:nvPicPr>
          <p:cNvPr id="1733" name="Shape 1733"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34" name="Shape 1734"/>
          <p:cNvSpPr/>
          <p:nvPr/>
        </p:nvSpPr>
        <p:spPr>
          <a:xfrm>
            <a:off x="4572000" y="0"/>
            <a:ext cx="4572000" cy="51435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735" name="Shape 1735" descr="Pivotal_White.png"/>
          <p:cNvPicPr preferRelativeResize="0"/>
          <p:nvPr/>
        </p:nvPicPr>
        <p:blipFill rotWithShape="1">
          <a:blip r:embed="rId3">
            <a:alphaModFix/>
          </a:blip>
          <a:srcRect/>
          <a:stretch/>
        </p:blipFill>
        <p:spPr>
          <a:xfrm>
            <a:off x="8286414" y="4854089"/>
            <a:ext cx="712200" cy="173700"/>
          </a:xfrm>
          <a:prstGeom prst="rect">
            <a:avLst/>
          </a:prstGeom>
          <a:noFill/>
          <a:ln>
            <a:noFill/>
          </a:ln>
        </p:spPr>
      </p:pic>
      <p:sp>
        <p:nvSpPr>
          <p:cNvPr id="1736" name="Shape 1736"/>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A6A6A6"/>
              </a:buClr>
              <a:buSzPct val="25000"/>
              <a:buFont typeface="Arial"/>
              <a:buNone/>
            </a:pPr>
            <a:fld id="{00000000-1234-1234-1234-123412341234}" type="slidenum">
              <a:rPr lang="en" sz="900" b="0" i="0" u="none" strike="noStrike" cap="none">
                <a:solidFill>
                  <a:srgbClr val="A6A6A6"/>
                </a:solidFill>
                <a:latin typeface="Arial"/>
                <a:ea typeface="Arial"/>
                <a:cs typeface="Arial"/>
                <a:sym typeface="Arial"/>
              </a:rPr>
              <a:t>‹#›</a:t>
            </a:fld>
            <a:endParaRPr lang="en" sz="900" b="0" i="0" u="none" strike="noStrike" cap="none">
              <a:solidFill>
                <a:srgbClr val="A6A6A6"/>
              </a:solidFill>
              <a:latin typeface="Arial"/>
              <a:ea typeface="Arial"/>
              <a:cs typeface="Arial"/>
              <a:sym typeface="Arial"/>
            </a:endParaRPr>
          </a:p>
        </p:txBody>
      </p:sp>
      <p:sp>
        <p:nvSpPr>
          <p:cNvPr id="1737" name="Shape 1737"/>
          <p:cNvSpPr txBox="1">
            <a:spLocks noGrp="1"/>
          </p:cNvSpPr>
          <p:nvPr>
            <p:ph type="body" idx="1"/>
          </p:nvPr>
        </p:nvSpPr>
        <p:spPr>
          <a:xfrm>
            <a:off x="596900" y="2345009"/>
            <a:ext cx="3976200" cy="453600"/>
          </a:xfrm>
          <a:prstGeom prst="rect">
            <a:avLst/>
          </a:prstGeom>
          <a:noFill/>
          <a:ln>
            <a:noFill/>
          </a:ln>
        </p:spPr>
        <p:txBody>
          <a:bodyPr lIns="91425" tIns="91425" rIns="91425" bIns="91425" anchor="t" anchorCtr="0"/>
          <a:lstStyle>
            <a:lvl1pPr marL="0" marR="0" lvl="0" indent="0" algn="l" rtl="0">
              <a:lnSpc>
                <a:spcPct val="100000"/>
              </a:lnSpc>
              <a:spcBef>
                <a:spcPts val="70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2286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2pPr>
            <a:lvl3pPr marL="0" marR="0" lvl="2" indent="4572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3pPr>
            <a:lvl4pPr marL="0" marR="0" lvl="3" indent="6858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4pPr>
            <a:lvl5pPr marL="0" marR="0" lvl="4" indent="9144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738"/>
        <p:cNvGrpSpPr/>
        <p:nvPr/>
      </p:nvGrpSpPr>
      <p:grpSpPr>
        <a:xfrm>
          <a:off x="0" y="0"/>
          <a:ext cx="0" cy="0"/>
          <a:chOff x="0" y="0"/>
          <a:chExt cx="0" cy="0"/>
        </a:xfrm>
      </p:grpSpPr>
      <p:pic>
        <p:nvPicPr>
          <p:cNvPr id="1739" name="Shape 1739"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740" name="Shape 1740"/>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41" name="Shape 1741"/>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42" name="Shape 1742"/>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43" name="Shape 174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95959"/>
              </a:buClr>
              <a:buSzPct val="25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lang="en" sz="1000" b="0" i="0" u="none" strike="noStrike" cap="none">
              <a:solidFill>
                <a:srgbClr val="595959"/>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744"/>
        <p:cNvGrpSpPr/>
        <p:nvPr/>
      </p:nvGrpSpPr>
      <p:grpSpPr>
        <a:xfrm>
          <a:off x="0" y="0"/>
          <a:ext cx="0" cy="0"/>
          <a:chOff x="0" y="0"/>
          <a:chExt cx="0" cy="0"/>
        </a:xfrm>
      </p:grpSpPr>
      <p:pic>
        <p:nvPicPr>
          <p:cNvPr id="1745" name="Shape 1745" descr="Shape 46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746" name="Shape 174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6_Blank">
    <p:spTree>
      <p:nvGrpSpPr>
        <p:cNvPr id="1" name="Shape 254"/>
        <p:cNvGrpSpPr/>
        <p:nvPr/>
      </p:nvGrpSpPr>
      <p:grpSpPr>
        <a:xfrm>
          <a:off x="0" y="0"/>
          <a:ext cx="0" cy="0"/>
          <a:chOff x="0" y="0"/>
          <a:chExt cx="0" cy="0"/>
        </a:xfrm>
      </p:grpSpPr>
      <p:pic>
        <p:nvPicPr>
          <p:cNvPr id="255" name="Shape 255" descr="Shape 11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6" name="Shape 256"/>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57" name="Shape 25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1747"/>
        <p:cNvGrpSpPr/>
        <p:nvPr/>
      </p:nvGrpSpPr>
      <p:grpSpPr>
        <a:xfrm>
          <a:off x="0" y="0"/>
          <a:ext cx="0" cy="0"/>
          <a:chOff x="0" y="0"/>
          <a:chExt cx="0" cy="0"/>
        </a:xfrm>
      </p:grpSpPr>
      <p:pic>
        <p:nvPicPr>
          <p:cNvPr id="1748" name="Shape 174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49" name="Shape 174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0" name="Shape 1750"/>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A6A6A6"/>
              </a:buClr>
              <a:buSzPct val="25000"/>
              <a:buFont typeface="Arial"/>
              <a:buNone/>
            </a:pPr>
            <a:fld id="{00000000-1234-1234-1234-123412341234}" type="slidenum">
              <a:rPr lang="en" sz="900" b="0" i="0" u="none" strike="noStrike" cap="none">
                <a:solidFill>
                  <a:srgbClr val="A6A6A6"/>
                </a:solidFill>
                <a:latin typeface="Arial"/>
                <a:ea typeface="Arial"/>
                <a:cs typeface="Arial"/>
                <a:sym typeface="Arial"/>
              </a:rPr>
              <a:t>‹#›</a:t>
            </a:fld>
            <a:endParaRPr lang="en" sz="900" b="0" i="0" u="none" strike="noStrike" cap="none">
              <a:solidFill>
                <a:srgbClr val="A6A6A6"/>
              </a:solidFill>
              <a:latin typeface="Arial"/>
              <a:ea typeface="Arial"/>
              <a:cs typeface="Arial"/>
              <a:sym typeface="Arial"/>
            </a:endParaRPr>
          </a:p>
        </p:txBody>
      </p:sp>
      <p:sp>
        <p:nvSpPr>
          <p:cNvPr id="1751" name="Shape 1751"/>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8" marR="0" lvl="3"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8" marR="0" lvl="4"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52" name="Shape 1752"/>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753"/>
        <p:cNvGrpSpPr/>
        <p:nvPr/>
      </p:nvGrpSpPr>
      <p:grpSpPr>
        <a:xfrm>
          <a:off x="0" y="0"/>
          <a:ext cx="0" cy="0"/>
          <a:chOff x="0" y="0"/>
          <a:chExt cx="0" cy="0"/>
        </a:xfrm>
      </p:grpSpPr>
      <p:pic>
        <p:nvPicPr>
          <p:cNvPr id="1754" name="Shape 1754" descr="Shape 24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755" name="Shape 175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56" name="Shape 1756"/>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57" name="Shape 175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8" name="Shape 17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759"/>
        <p:cNvGrpSpPr/>
        <p:nvPr/>
      </p:nvGrpSpPr>
      <p:grpSpPr>
        <a:xfrm>
          <a:off x="0" y="0"/>
          <a:ext cx="0" cy="0"/>
          <a:chOff x="0" y="0"/>
          <a:chExt cx="0" cy="0"/>
        </a:xfrm>
      </p:grpSpPr>
      <p:pic>
        <p:nvPicPr>
          <p:cNvPr id="1760" name="Shape 1760"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1" name="Shape 1761"/>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62" name="Shape 1762"/>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A6A6A6"/>
              </a:buClr>
              <a:buSzPct val="25000"/>
              <a:buFont typeface="Arial"/>
              <a:buNone/>
            </a:pPr>
            <a:fld id="{00000000-1234-1234-1234-123412341234}" type="slidenum">
              <a:rPr lang="en" sz="900" b="0" i="0" u="none" strike="noStrike" cap="none">
                <a:solidFill>
                  <a:srgbClr val="A6A6A6"/>
                </a:solidFill>
                <a:latin typeface="Arial"/>
                <a:ea typeface="Arial"/>
                <a:cs typeface="Arial"/>
                <a:sym typeface="Arial"/>
              </a:rPr>
              <a:t>‹#›</a:t>
            </a:fld>
            <a:endParaRPr lang="en" sz="900" b="0" i="0" u="none" strike="noStrike" cap="none">
              <a:solidFill>
                <a:srgbClr val="A6A6A6"/>
              </a:solidFill>
              <a:latin typeface="Arial"/>
              <a:ea typeface="Arial"/>
              <a:cs typeface="Arial"/>
              <a:sym typeface="Arial"/>
            </a:endParaRPr>
          </a:p>
        </p:txBody>
      </p:sp>
      <p:sp>
        <p:nvSpPr>
          <p:cNvPr id="1763" name="Shape 176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64" name="Shape 1764"/>
          <p:cNvSpPr txBox="1"/>
          <p:nvPr/>
        </p:nvSpPr>
        <p:spPr>
          <a:xfrm>
            <a:off x="7397710" y="4849178"/>
            <a:ext cx="828300" cy="2394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 sz="1100" b="0" i="0" u="none" strike="noStrike" cap="none">
                <a:solidFill>
                  <a:srgbClr val="4D4D4D"/>
                </a:solidFill>
                <a:latin typeface="Arial"/>
                <a:ea typeface="Arial"/>
                <a:cs typeface="Arial"/>
                <a:sym typeface="Arial"/>
              </a:rPr>
              <a:t>@cdavisafc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cSld name="3_Custom Layout">
    <p:spTree>
      <p:nvGrpSpPr>
        <p:cNvPr id="1" name="Shape 1765"/>
        <p:cNvGrpSpPr/>
        <p:nvPr/>
      </p:nvGrpSpPr>
      <p:grpSpPr>
        <a:xfrm>
          <a:off x="0" y="0"/>
          <a:ext cx="0" cy="0"/>
          <a:chOff x="0" y="0"/>
          <a:chExt cx="0" cy="0"/>
        </a:xfrm>
      </p:grpSpPr>
      <p:pic>
        <p:nvPicPr>
          <p:cNvPr id="1766" name="Shape 176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7" name="Shape 1767"/>
          <p:cNvSpPr/>
          <p:nvPr/>
        </p:nvSpPr>
        <p:spPr>
          <a:xfrm>
            <a:off x="0" y="0"/>
            <a:ext cx="9144000" cy="5143500"/>
          </a:xfrm>
          <a:prstGeom prst="rect">
            <a:avLst/>
          </a:prstGeom>
          <a:blipFill rotWithShape="1">
            <a:blip r:embed="rId3">
              <a:alphaModFix/>
            </a:blip>
            <a:stretch>
              <a:fillRect/>
            </a:stretch>
          </a:blip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68" name="Shape 1768"/>
          <p:cNvSpPr/>
          <p:nvPr/>
        </p:nvSpPr>
        <p:spPr>
          <a:xfrm>
            <a:off x="285750" y="285750"/>
            <a:ext cx="8572500" cy="4572000"/>
          </a:xfrm>
          <a:prstGeom prst="rect">
            <a:avLst/>
          </a:prstGeom>
          <a:blipFill rotWithShape="1">
            <a:blip r:embed="rId4">
              <a:alphaModFix/>
            </a:blip>
            <a:stretch>
              <a:fillRect/>
            </a:stretch>
          </a:blip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69" name="Shape 1769"/>
          <p:cNvSpPr txBox="1">
            <a:spLocks noGrp="1"/>
          </p:cNvSpPr>
          <p:nvPr>
            <p:ph type="sldNum" idx="12"/>
          </p:nvPr>
        </p:nvSpPr>
        <p:spPr>
          <a:xfrm>
            <a:off x="6279544" y="4635135"/>
            <a:ext cx="273600" cy="264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cSld name="Pivotal Title Slide">
    <p:bg>
      <p:bgPr>
        <a:solidFill>
          <a:schemeClr val="accent1"/>
        </a:solidFill>
        <a:effectLst/>
      </p:bgPr>
    </p:bg>
    <p:spTree>
      <p:nvGrpSpPr>
        <p:cNvPr id="1" name="Shape 1770"/>
        <p:cNvGrpSpPr/>
        <p:nvPr/>
      </p:nvGrpSpPr>
      <p:grpSpPr>
        <a:xfrm>
          <a:off x="0" y="0"/>
          <a:ext cx="0" cy="0"/>
          <a:chOff x="0" y="0"/>
          <a:chExt cx="0" cy="0"/>
        </a:xfrm>
      </p:grpSpPr>
      <p:sp>
        <p:nvSpPr>
          <p:cNvPr id="1771" name="Shape 1771"/>
          <p:cNvSpPr/>
          <p:nvPr/>
        </p:nvSpPr>
        <p:spPr>
          <a:xfrm>
            <a:off x="0" y="0"/>
            <a:ext cx="9144000" cy="5143500"/>
          </a:xfrm>
          <a:prstGeom prst="rect">
            <a:avLst/>
          </a:prstGeom>
          <a:solidFill>
            <a:srgbClr val="000000"/>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772" name="Shape 1772" descr="Pivotal_White.png"/>
          <p:cNvPicPr preferRelativeResize="0"/>
          <p:nvPr/>
        </p:nvPicPr>
        <p:blipFill rotWithShape="1">
          <a:blip r:embed="rId2">
            <a:alphaModFix/>
          </a:blip>
          <a:srcRect l="20054" t="21654" r="18524" b="26492"/>
          <a:stretch/>
        </p:blipFill>
        <p:spPr>
          <a:xfrm>
            <a:off x="1687232" y="1490694"/>
            <a:ext cx="5842500" cy="1931400"/>
          </a:xfrm>
          <a:prstGeom prst="rect">
            <a:avLst/>
          </a:prstGeom>
          <a:noFill/>
          <a:ln>
            <a:noFill/>
          </a:ln>
        </p:spPr>
      </p:pic>
      <p:sp>
        <p:nvSpPr>
          <p:cNvPr id="1773" name="Shape 1773"/>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4D4D4D"/>
              </a:buClr>
              <a:buSzPct val="25000"/>
              <a:buFont typeface="Arial"/>
              <a:buNone/>
            </a:pPr>
            <a:fld id="{00000000-1234-1234-1234-123412341234}" type="slidenum">
              <a:rPr lang="en" sz="1200" b="0" i="0" u="none" strike="noStrike" cap="none">
                <a:solidFill>
                  <a:srgbClr val="4D4D4D"/>
                </a:solidFill>
                <a:latin typeface="Arial"/>
                <a:ea typeface="Arial"/>
                <a:cs typeface="Arial"/>
                <a:sym typeface="Arial"/>
              </a:rPr>
              <a:t>‹#›</a:t>
            </a:fld>
            <a:endParaRPr lang="en" sz="1200" b="0" i="0" u="none" strike="noStrike" cap="none">
              <a:solidFill>
                <a:srgbClr val="4D4D4D"/>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774"/>
        <p:cNvGrpSpPr/>
        <p:nvPr/>
      </p:nvGrpSpPr>
      <p:grpSpPr>
        <a:xfrm>
          <a:off x="0" y="0"/>
          <a:ext cx="0" cy="0"/>
          <a:chOff x="0" y="0"/>
          <a:chExt cx="0" cy="0"/>
        </a:xfrm>
      </p:grpSpPr>
      <p:sp>
        <p:nvSpPr>
          <p:cNvPr id="1775" name="Shape 177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76" name="Shape 177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777" name="Shape 177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78" name="Shape 177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79" name="Shape 1779"/>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80" name="Shape 1780"/>
          <p:cNvSpPr txBox="1">
            <a:spLocks noGrp="1"/>
          </p:cNvSpPr>
          <p:nvPr>
            <p:ph type="title"/>
          </p:nvPr>
        </p:nvSpPr>
        <p:spPr>
          <a:xfrm>
            <a:off x="890587" y="1312905"/>
            <a:ext cx="4384200" cy="10065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F16F3B"/>
              </a:buClr>
              <a:buFont typeface="Arial"/>
              <a:buNone/>
              <a:defRPr sz="3600" b="1" i="0" u="none" strike="noStrike" cap="none">
                <a:solidFill>
                  <a:srgbClr val="F16F3B"/>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81" name="Shape 1781"/>
          <p:cNvSpPr txBox="1">
            <a:spLocks noGrp="1"/>
          </p:cNvSpPr>
          <p:nvPr>
            <p:ph type="body" idx="1"/>
          </p:nvPr>
        </p:nvSpPr>
        <p:spPr>
          <a:xfrm>
            <a:off x="890587" y="2633383"/>
            <a:ext cx="6048299" cy="369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1pPr>
            <a:lvl2pPr marL="0" marR="0" lvl="1" indent="4572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2pPr>
            <a:lvl3pPr marL="0" marR="0" lvl="2" indent="9144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3pPr>
            <a:lvl4pPr marL="0" marR="0" lvl="3" indent="13716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4pPr>
            <a:lvl5pPr marL="0" marR="0" lvl="4" indent="18288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82" name="Shape 17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83" name="Shape 178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784" name="Shape 178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85" name="Shape 178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Shape 1786"/>
        <p:cNvGrpSpPr/>
        <p:nvPr/>
      </p:nvGrpSpPr>
      <p:grpSpPr>
        <a:xfrm>
          <a:off x="0" y="0"/>
          <a:ext cx="0" cy="0"/>
          <a:chOff x="0" y="0"/>
          <a:chExt cx="0" cy="0"/>
        </a:xfrm>
      </p:grpSpPr>
      <p:sp>
        <p:nvSpPr>
          <p:cNvPr id="1787" name="Shape 17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88" name="Shape 17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789" name="Shape 178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90" name="Shape 17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91" name="Shape 179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92" name="Shape 1792"/>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93" name="Shape 179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794" name="Shape 179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sp>
        <p:nvSpPr>
          <p:cNvPr id="1795" name="Shape 1795"/>
          <p:cNvSpPr txBox="1">
            <a:spLocks noGrp="1"/>
          </p:cNvSpPr>
          <p:nvPr>
            <p:ph type="title"/>
          </p:nvPr>
        </p:nvSpPr>
        <p:spPr>
          <a:xfrm>
            <a:off x="1017587" y="1739930"/>
            <a:ext cx="6048299" cy="6207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accent3"/>
              </a:buClr>
              <a:buFont typeface="Arial"/>
              <a:buNone/>
              <a:defRPr sz="4400" b="0" i="0" u="none" strike="noStrike" cap="none">
                <a:solidFill>
                  <a:schemeClr val="accent3"/>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96" name="Shape 1796"/>
          <p:cNvSpPr txBox="1">
            <a:spLocks noGrp="1"/>
          </p:cNvSpPr>
          <p:nvPr>
            <p:ph type="body" idx="1"/>
          </p:nvPr>
        </p:nvSpPr>
        <p:spPr>
          <a:xfrm>
            <a:off x="1026051" y="2447126"/>
            <a:ext cx="6048300" cy="562800"/>
          </a:xfrm>
          <a:prstGeom prst="rect">
            <a:avLst/>
          </a:prstGeom>
          <a:noFill/>
          <a:ln>
            <a:noFill/>
          </a:ln>
        </p:spPr>
        <p:txBody>
          <a:bodyPr lIns="91425" tIns="91425" rIns="91425" bIns="91425" anchor="t" anchorCtr="0"/>
          <a:lstStyle>
            <a:lvl1pPr marL="228600" marR="0" lvl="0"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1pPr>
            <a:lvl2pPr marL="228600" marR="0" lvl="1"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2pPr>
            <a:lvl3pPr marL="1234438" marR="0" lvl="2" indent="-142238"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3pPr>
            <a:lvl4pPr marL="1727200" marR="0" lvl="3"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4pPr>
            <a:lvl5pPr marL="2184400" marR="0" lvl="4"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pic>
        <p:nvPicPr>
          <p:cNvPr id="1797" name="Shape 1797"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cSld name="Divider 1">
    <p:spTree>
      <p:nvGrpSpPr>
        <p:cNvPr id="1" name="Shape 1798"/>
        <p:cNvGrpSpPr/>
        <p:nvPr/>
      </p:nvGrpSpPr>
      <p:grpSpPr>
        <a:xfrm>
          <a:off x="0" y="0"/>
          <a:ext cx="0" cy="0"/>
          <a:chOff x="0" y="0"/>
          <a:chExt cx="0" cy="0"/>
        </a:xfrm>
      </p:grpSpPr>
      <p:sp>
        <p:nvSpPr>
          <p:cNvPr id="1799" name="Shape 179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00" name="Shape 180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01" name="Shape 1801"/>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02" name="Shape 180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03" name="Shape 1803"/>
          <p:cNvSpPr/>
          <p:nvPr/>
        </p:nvSpPr>
        <p:spPr>
          <a:xfrm>
            <a:off x="0" y="0"/>
            <a:ext cx="9144000" cy="2168400"/>
          </a:xfrm>
          <a:prstGeom prst="rect">
            <a:avLst/>
          </a:prstGeom>
          <a:gradFill>
            <a:gsLst>
              <a:gs pos="0">
                <a:srgbClr val="FFFFFF"/>
              </a:gs>
              <a:gs pos="100000">
                <a:srgbClr val="BFBFBF">
                  <a:alpha val="60784"/>
                </a:srgbClr>
              </a:gs>
            </a:gsLst>
            <a:lin ang="16200038"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1804" name="Shape 1804"/>
          <p:cNvSpPr txBox="1">
            <a:spLocks noGrp="1"/>
          </p:cNvSpPr>
          <p:nvPr>
            <p:ph type="title"/>
          </p:nvPr>
        </p:nvSpPr>
        <p:spPr>
          <a:xfrm>
            <a:off x="2728910" y="1006879"/>
            <a:ext cx="6048300" cy="12189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44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05" name="Shape 1805"/>
          <p:cNvSpPr txBox="1">
            <a:spLocks noGrp="1"/>
          </p:cNvSpPr>
          <p:nvPr>
            <p:ph type="body" idx="1"/>
          </p:nvPr>
        </p:nvSpPr>
        <p:spPr>
          <a:xfrm>
            <a:off x="2728913" y="2455863"/>
            <a:ext cx="6048299" cy="19017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1pPr>
            <a:lvl2pPr marL="0" marR="0" lvl="1" indent="4572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2pPr>
            <a:lvl3pPr marL="0" marR="0" lvl="2" indent="9144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3pPr>
            <a:lvl4pPr marL="0" marR="0" lvl="3" indent="13716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4pPr>
            <a:lvl5pPr marL="0" marR="0" lvl="4" indent="18288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cSld name="Divider 3 -Large Text">
    <p:spTree>
      <p:nvGrpSpPr>
        <p:cNvPr id="1" name="Shape 1806"/>
        <p:cNvGrpSpPr/>
        <p:nvPr/>
      </p:nvGrpSpPr>
      <p:grpSpPr>
        <a:xfrm>
          <a:off x="0" y="0"/>
          <a:ext cx="0" cy="0"/>
          <a:chOff x="0" y="0"/>
          <a:chExt cx="0" cy="0"/>
        </a:xfrm>
      </p:grpSpPr>
      <p:sp>
        <p:nvSpPr>
          <p:cNvPr id="1807" name="Shape 180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08" name="Shape 180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09" name="Shape 180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10" name="Shape 181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11" name="Shape 181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12" name="Shape 18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13" name="Shape 181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814" name="Shape 181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sp>
        <p:nvSpPr>
          <p:cNvPr id="1815" name="Shape 1815"/>
          <p:cNvSpPr txBox="1">
            <a:spLocks noGrp="1"/>
          </p:cNvSpPr>
          <p:nvPr>
            <p:ph type="title"/>
          </p:nvPr>
        </p:nvSpPr>
        <p:spPr>
          <a:xfrm>
            <a:off x="670454" y="1674283"/>
            <a:ext cx="6048299" cy="1354200"/>
          </a:xfrm>
          <a:prstGeom prst="rect">
            <a:avLst/>
          </a:prstGeom>
          <a:noFill/>
          <a:ln>
            <a:noFill/>
          </a:ln>
          <a:effectLst>
            <a:reflection stA="50000" endPos="40000" fadeDir="5400012" sy="-100000" algn="bl" rotWithShape="0"/>
          </a:effectLst>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pic>
        <p:nvPicPr>
          <p:cNvPr id="1816" name="Shape 1816"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17"/>
        <p:cNvGrpSpPr/>
        <p:nvPr/>
      </p:nvGrpSpPr>
      <p:grpSpPr>
        <a:xfrm>
          <a:off x="0" y="0"/>
          <a:ext cx="0" cy="0"/>
          <a:chOff x="0" y="0"/>
          <a:chExt cx="0" cy="0"/>
        </a:xfrm>
      </p:grpSpPr>
      <p:sp>
        <p:nvSpPr>
          <p:cNvPr id="1818" name="Shape 181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19" name="Shape 181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0" name="Shape 1820"/>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58"/>
        <p:cNvGrpSpPr/>
        <p:nvPr/>
      </p:nvGrpSpPr>
      <p:grpSpPr>
        <a:xfrm>
          <a:off x="0" y="0"/>
          <a:ext cx="0" cy="0"/>
          <a:chOff x="0" y="0"/>
          <a:chExt cx="0" cy="0"/>
        </a:xfrm>
      </p:grpSpPr>
      <p:pic>
        <p:nvPicPr>
          <p:cNvPr id="259" name="Shape 259" descr="Shape 122"/>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60" name="Shape 260"/>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61" name="Shape 261" descr="Shape 124"/>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62" name="Shape 26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63" name="Shape 263"/>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4" name="Shape 264"/>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65" name="Shape 26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cSld name="2_Title and Content, no circles">
    <p:spTree>
      <p:nvGrpSpPr>
        <p:cNvPr id="1" name="Shape 1821"/>
        <p:cNvGrpSpPr/>
        <p:nvPr/>
      </p:nvGrpSpPr>
      <p:grpSpPr>
        <a:xfrm>
          <a:off x="0" y="0"/>
          <a:ext cx="0" cy="0"/>
          <a:chOff x="0" y="0"/>
          <a:chExt cx="0" cy="0"/>
        </a:xfrm>
      </p:grpSpPr>
      <p:sp>
        <p:nvSpPr>
          <p:cNvPr id="1822" name="Shape 182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23" name="Shape 182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24" name="Shape 182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25" name="Shape 182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26" name="Shape 182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7" name="Shape 182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828"/>
        <p:cNvGrpSpPr/>
        <p:nvPr/>
      </p:nvGrpSpPr>
      <p:grpSpPr>
        <a:xfrm>
          <a:off x="0" y="0"/>
          <a:ext cx="0" cy="0"/>
          <a:chOff x="0" y="0"/>
          <a:chExt cx="0" cy="0"/>
        </a:xfrm>
      </p:grpSpPr>
      <p:sp>
        <p:nvSpPr>
          <p:cNvPr id="1829" name="Shape 182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30" name="Shape 183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31" name="Shape 1831"/>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32" name="Shape 183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3" name="Shape 183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cSld name="Title and Subtitle only">
    <p:spTree>
      <p:nvGrpSpPr>
        <p:cNvPr id="1" name="Shape 1834"/>
        <p:cNvGrpSpPr/>
        <p:nvPr/>
      </p:nvGrpSpPr>
      <p:grpSpPr>
        <a:xfrm>
          <a:off x="0" y="0"/>
          <a:ext cx="0" cy="0"/>
          <a:chOff x="0" y="0"/>
          <a:chExt cx="0" cy="0"/>
        </a:xfrm>
      </p:grpSpPr>
      <p:sp>
        <p:nvSpPr>
          <p:cNvPr id="1835" name="Shape 183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36" name="Shape 183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37" name="Shape 183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38" name="Shape 183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9" name="Shape 1839"/>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0" name="Shape 18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841"/>
        <p:cNvGrpSpPr/>
        <p:nvPr/>
      </p:nvGrpSpPr>
      <p:grpSpPr>
        <a:xfrm>
          <a:off x="0" y="0"/>
          <a:ext cx="0" cy="0"/>
          <a:chOff x="0" y="0"/>
          <a:chExt cx="0" cy="0"/>
        </a:xfrm>
      </p:grpSpPr>
      <p:sp>
        <p:nvSpPr>
          <p:cNvPr id="1842" name="Shape 184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43" name="Shape 184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44" name="Shape 184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45" name="Shape 184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46" name="Shape 1846"/>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7" name="Shape 184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cSld name="Title, Content, graphic area on left">
    <p:spTree>
      <p:nvGrpSpPr>
        <p:cNvPr id="1" name="Shape 1848"/>
        <p:cNvGrpSpPr/>
        <p:nvPr/>
      </p:nvGrpSpPr>
      <p:grpSpPr>
        <a:xfrm>
          <a:off x="0" y="0"/>
          <a:ext cx="0" cy="0"/>
          <a:chOff x="0" y="0"/>
          <a:chExt cx="0" cy="0"/>
        </a:xfrm>
      </p:grpSpPr>
      <p:sp>
        <p:nvSpPr>
          <p:cNvPr id="1849" name="Shape 184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50" name="Shape 185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51" name="Shape 1851"/>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52" name="Shape 185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53" name="Shape 1853"/>
          <p:cNvSpPr>
            <a:spLocks noGrp="1"/>
          </p:cNvSpPr>
          <p:nvPr>
            <p:ph type="pic" idx="2"/>
          </p:nvPr>
        </p:nvSpPr>
        <p:spPr>
          <a:xfrm>
            <a:off x="366713" y="1074737"/>
            <a:ext cx="20733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54" name="Shape 18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55" name="Shape 1855"/>
          <p:cNvSpPr txBox="1">
            <a:spLocks noGrp="1"/>
          </p:cNvSpPr>
          <p:nvPr>
            <p:ph type="body" idx="1"/>
          </p:nvPr>
        </p:nvSpPr>
        <p:spPr>
          <a:xfrm>
            <a:off x="2728913" y="1074737"/>
            <a:ext cx="6048299"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cSld name="Title, Subtitle, and Content with graphic area at left">
    <p:spTree>
      <p:nvGrpSpPr>
        <p:cNvPr id="1" name="Shape 1856"/>
        <p:cNvGrpSpPr/>
        <p:nvPr/>
      </p:nvGrpSpPr>
      <p:grpSpPr>
        <a:xfrm>
          <a:off x="0" y="0"/>
          <a:ext cx="0" cy="0"/>
          <a:chOff x="0" y="0"/>
          <a:chExt cx="0" cy="0"/>
        </a:xfrm>
      </p:grpSpPr>
      <p:sp>
        <p:nvSpPr>
          <p:cNvPr id="1857" name="Shape 185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58" name="Shape 185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59" name="Shape 185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60" name="Shape 186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1" name="Shape 1861"/>
          <p:cNvSpPr>
            <a:spLocks noGrp="1"/>
          </p:cNvSpPr>
          <p:nvPr>
            <p:ph type="pic" idx="2"/>
          </p:nvPr>
        </p:nvSpPr>
        <p:spPr>
          <a:xfrm>
            <a:off x="366713" y="1419225"/>
            <a:ext cx="2073300" cy="30384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62" name="Shape 186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63" name="Shape 1863"/>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Shape 1864"/>
        <p:cNvGrpSpPr/>
        <p:nvPr/>
      </p:nvGrpSpPr>
      <p:grpSpPr>
        <a:xfrm>
          <a:off x="0" y="0"/>
          <a:ext cx="0" cy="0"/>
          <a:chOff x="0" y="0"/>
          <a:chExt cx="0" cy="0"/>
        </a:xfrm>
      </p:grpSpPr>
      <p:sp>
        <p:nvSpPr>
          <p:cNvPr id="1865" name="Shape 18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66" name="Shape 186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67" name="Shape 186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68" name="Shape 186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9" name="Shape 186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70" name="Shape 1870"/>
          <p:cNvSpPr txBox="1">
            <a:spLocks noGrp="1"/>
          </p:cNvSpPr>
          <p:nvPr>
            <p:ph type="body" idx="1"/>
          </p:nvPr>
        </p:nvSpPr>
        <p:spPr>
          <a:xfrm>
            <a:off x="366713" y="1074737"/>
            <a:ext cx="40326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871"/>
        <p:cNvGrpSpPr/>
        <p:nvPr/>
      </p:nvGrpSpPr>
      <p:grpSpPr>
        <a:xfrm>
          <a:off x="0" y="0"/>
          <a:ext cx="0" cy="0"/>
          <a:chOff x="0" y="0"/>
          <a:chExt cx="0" cy="0"/>
        </a:xfrm>
      </p:grpSpPr>
      <p:sp>
        <p:nvSpPr>
          <p:cNvPr id="1872" name="Shape 187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73" name="Shape 187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74" name="Shape 187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75" name="Shape 187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1876"/>
        <p:cNvGrpSpPr/>
        <p:nvPr/>
      </p:nvGrpSpPr>
      <p:grpSpPr>
        <a:xfrm>
          <a:off x="0" y="0"/>
          <a:ext cx="0" cy="0"/>
          <a:chOff x="0" y="0"/>
          <a:chExt cx="0" cy="0"/>
        </a:xfrm>
      </p:grpSpPr>
      <p:sp>
        <p:nvSpPr>
          <p:cNvPr id="1877" name="Shape 187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78" name="Shape 187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79" name="Shape 187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80" name="Shape 188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81" name="Shape 188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82" name="Shape 18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83" name="Shape 1883"/>
          <p:cNvSpPr txBox="1"/>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Font typeface="Arial"/>
              <a:buNone/>
            </a:pPr>
            <a:endParaRPr sz="800" b="0" i="0" u="none" strike="noStrike" cap="none">
              <a:solidFill>
                <a:srgbClr val="808080"/>
              </a:solidFill>
              <a:latin typeface="Arial"/>
              <a:ea typeface="Arial"/>
              <a:cs typeface="Arial"/>
              <a:sym typeface="Arial"/>
            </a:endParaRPr>
          </a:p>
        </p:txBody>
      </p:sp>
      <p:sp>
        <p:nvSpPr>
          <p:cNvPr id="1884" name="Shape 188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2015 Pivotal. All rights reserved.</a:t>
            </a:r>
          </a:p>
        </p:txBody>
      </p:sp>
      <p:pic>
        <p:nvPicPr>
          <p:cNvPr id="1885" name="Shape 1885"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886"/>
        <p:cNvGrpSpPr/>
        <p:nvPr/>
      </p:nvGrpSpPr>
      <p:grpSpPr>
        <a:xfrm>
          <a:off x="0" y="0"/>
          <a:ext cx="0" cy="0"/>
          <a:chOff x="0" y="0"/>
          <a:chExt cx="0" cy="0"/>
        </a:xfrm>
      </p:grpSpPr>
      <p:sp>
        <p:nvSpPr>
          <p:cNvPr id="1887" name="Shape 18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88" name="Shape 18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89" name="Shape 1889"/>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90" name="Shape 18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p:spTree>
      <p:nvGrpSpPr>
        <p:cNvPr id="1" name="Shape 266"/>
        <p:cNvGrpSpPr/>
        <p:nvPr/>
      </p:nvGrpSpPr>
      <p:grpSpPr>
        <a:xfrm>
          <a:off x="0" y="0"/>
          <a:ext cx="0" cy="0"/>
          <a:chOff x="0" y="0"/>
          <a:chExt cx="0" cy="0"/>
        </a:xfrm>
      </p:grpSpPr>
      <p:pic>
        <p:nvPicPr>
          <p:cNvPr id="267" name="Shape 267" descr="Shape 1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 name="Shape 26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891"/>
        <p:cNvGrpSpPr/>
        <p:nvPr/>
      </p:nvGrpSpPr>
      <p:grpSpPr>
        <a:xfrm>
          <a:off x="0" y="0"/>
          <a:ext cx="0" cy="0"/>
          <a:chOff x="0" y="0"/>
          <a:chExt cx="0" cy="0"/>
        </a:xfrm>
      </p:grpSpPr>
      <p:sp>
        <p:nvSpPr>
          <p:cNvPr id="1892" name="Shape 189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893" name="Shape 189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894" name="Shape 189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895" name="Shape 189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96" name="Shape 189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1897"/>
        <p:cNvGrpSpPr/>
        <p:nvPr/>
      </p:nvGrpSpPr>
      <p:grpSpPr>
        <a:xfrm>
          <a:off x="0" y="0"/>
          <a:ext cx="0" cy="0"/>
          <a:chOff x="0" y="0"/>
          <a:chExt cx="0" cy="0"/>
        </a:xfrm>
      </p:grpSpPr>
      <p:pic>
        <p:nvPicPr>
          <p:cNvPr id="1898" name="Shape 189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99" name="Shape 189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00" name="Shape 1900"/>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7" marR="0" lvl="3"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7" marR="0" lvl="4"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01" name="Shape 1901"/>
          <p:cNvSpPr/>
          <p:nvPr/>
        </p:nvSpPr>
        <p:spPr>
          <a:xfrm>
            <a:off x="0" y="0"/>
            <a:ext cx="9144000" cy="54000"/>
          </a:xfrm>
          <a:prstGeom prst="rect">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02" name="Shape 1902"/>
          <p:cNvSpPr txBox="1">
            <a:spLocks noGrp="1"/>
          </p:cNvSpPr>
          <p:nvPr>
            <p:ph type="sldNum" idx="12"/>
          </p:nvPr>
        </p:nvSpPr>
        <p:spPr>
          <a:xfrm>
            <a:off x="48247" y="4861462"/>
            <a:ext cx="358500" cy="3507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fld id="{00000000-1234-1234-1234-123412341234}" type="slidenum">
              <a:rPr lang="en" sz="1800" b="0" i="0" u="none" strike="noStrike" cap="none">
                <a:solidFill>
                  <a:srgbClr val="4D4D4D"/>
                </a:solidFill>
                <a:latin typeface="Arial"/>
                <a:ea typeface="Arial"/>
                <a:cs typeface="Arial"/>
                <a:sym typeface="Arial"/>
              </a:rPr>
              <a:t>‹#›</a:t>
            </a:fld>
            <a:endParaRPr lang="en" sz="1800" b="0" i="0" u="none" strike="noStrike" cap="none">
              <a:solidFill>
                <a:srgbClr val="4D4D4D"/>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903"/>
        <p:cNvGrpSpPr/>
        <p:nvPr/>
      </p:nvGrpSpPr>
      <p:grpSpPr>
        <a:xfrm>
          <a:off x="0" y="0"/>
          <a:ext cx="0" cy="0"/>
          <a:chOff x="0" y="0"/>
          <a:chExt cx="0" cy="0"/>
        </a:xfrm>
      </p:grpSpPr>
      <p:sp>
        <p:nvSpPr>
          <p:cNvPr id="1904" name="Shape 1904"/>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05" name="Shape 1905"/>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906" name="Shape 1906"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07" name="Shape 1907"/>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2013 Pivotal. All rights reserved.</a:t>
            </a:r>
          </a:p>
        </p:txBody>
      </p:sp>
      <p:sp>
        <p:nvSpPr>
          <p:cNvPr id="1908" name="Shape 1908"/>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909"/>
        <p:cNvGrpSpPr/>
        <p:nvPr/>
      </p:nvGrpSpPr>
      <p:grpSpPr>
        <a:xfrm>
          <a:off x="0" y="0"/>
          <a:ext cx="0" cy="0"/>
          <a:chOff x="0" y="0"/>
          <a:chExt cx="0" cy="0"/>
        </a:xfrm>
      </p:grpSpPr>
      <p:sp>
        <p:nvSpPr>
          <p:cNvPr id="1910" name="Shape 1910"/>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11" name="Shape 191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912" name="Shape 1912"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13" name="Shape 1913"/>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2015 Pivotal. All rights reserved.</a:t>
            </a:r>
          </a:p>
        </p:txBody>
      </p:sp>
      <p:sp>
        <p:nvSpPr>
          <p:cNvPr id="1914" name="Shape 191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cSld name="23_Custom Layout">
    <p:spTree>
      <p:nvGrpSpPr>
        <p:cNvPr id="1" name="Shape 1915"/>
        <p:cNvGrpSpPr/>
        <p:nvPr/>
      </p:nvGrpSpPr>
      <p:grpSpPr>
        <a:xfrm>
          <a:off x="0" y="0"/>
          <a:ext cx="0" cy="0"/>
          <a:chOff x="0" y="0"/>
          <a:chExt cx="0" cy="0"/>
        </a:xfrm>
      </p:grpSpPr>
      <p:pic>
        <p:nvPicPr>
          <p:cNvPr id="1916" name="Shape 191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17" name="Shape 1917"/>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18" name="Shape 1918"/>
          <p:cNvSpPr txBox="1"/>
          <p:nvPr/>
        </p:nvSpPr>
        <p:spPr>
          <a:xfrm>
            <a:off x="7397710" y="4849178"/>
            <a:ext cx="828300" cy="2394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 sz="1100" b="0" i="0" u="none" strike="noStrike" cap="none">
                <a:solidFill>
                  <a:srgbClr val="4D4D4D"/>
                </a:solidFill>
                <a:latin typeface="Arial"/>
                <a:ea typeface="Arial"/>
                <a:cs typeface="Arial"/>
                <a:sym typeface="Arial"/>
              </a:rPr>
              <a:t>@cdavisafc</a:t>
            </a:r>
          </a:p>
        </p:txBody>
      </p:sp>
      <p:sp>
        <p:nvSpPr>
          <p:cNvPr id="1919" name="Shape 1919"/>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cSld name="Main page - multiple levels">
    <p:spTree>
      <p:nvGrpSpPr>
        <p:cNvPr id="1" name="Shape 1920"/>
        <p:cNvGrpSpPr/>
        <p:nvPr/>
      </p:nvGrpSpPr>
      <p:grpSpPr>
        <a:xfrm>
          <a:off x="0" y="0"/>
          <a:ext cx="0" cy="0"/>
          <a:chOff x="0" y="0"/>
          <a:chExt cx="0" cy="0"/>
        </a:xfrm>
      </p:grpSpPr>
      <p:pic>
        <p:nvPicPr>
          <p:cNvPr id="1921" name="Shape 1921" descr="image3.png"/>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22" name="Shape 1922"/>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1923" name="Shape 192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pic>
        <p:nvPicPr>
          <p:cNvPr id="1924" name="Shape 1924"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25" name="Shape 1925"/>
          <p:cNvSpPr txBox="1">
            <a:spLocks noGrp="1"/>
          </p:cNvSpPr>
          <p:nvPr>
            <p:ph type="body" idx="1"/>
          </p:nvPr>
        </p:nvSpPr>
        <p:spPr>
          <a:xfrm>
            <a:off x="137300" y="624697"/>
            <a:ext cx="90357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2pPr>
            <a:lvl3pPr marL="0" marR="0" lvl="2"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3pPr>
            <a:lvl4pPr marL="0" marR="0" lvl="3"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4pPr>
            <a:lvl5pPr marL="0" marR="0" lvl="4"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6" name="Shape 1926"/>
          <p:cNvSpPr txBox="1">
            <a:spLocks noGrp="1"/>
          </p:cNvSpPr>
          <p:nvPr>
            <p:ph type="title"/>
          </p:nvPr>
        </p:nvSpPr>
        <p:spPr>
          <a:xfrm>
            <a:off x="108367" y="169546"/>
            <a:ext cx="90357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27" name="Shape 1927"/>
          <p:cNvSpPr txBox="1">
            <a:spLocks noGrp="1"/>
          </p:cNvSpPr>
          <p:nvPr>
            <p:ph type="body" idx="2"/>
          </p:nvPr>
        </p:nvSpPr>
        <p:spPr>
          <a:xfrm>
            <a:off x="289150" y="1214375"/>
            <a:ext cx="7358700" cy="32310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8" name="Shape 1928"/>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cSld name="Main Text Page">
    <p:spTree>
      <p:nvGrpSpPr>
        <p:cNvPr id="1" name="Shape 1929"/>
        <p:cNvGrpSpPr/>
        <p:nvPr/>
      </p:nvGrpSpPr>
      <p:grpSpPr>
        <a:xfrm>
          <a:off x="0" y="0"/>
          <a:ext cx="0" cy="0"/>
          <a:chOff x="0" y="0"/>
          <a:chExt cx="0" cy="0"/>
        </a:xfrm>
      </p:grpSpPr>
      <p:pic>
        <p:nvPicPr>
          <p:cNvPr id="1930" name="Shape 1930"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31" name="Shape 1931"/>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32" name="Shape 1932"/>
          <p:cNvSpPr txBox="1">
            <a:spLocks noGrp="1"/>
          </p:cNvSpPr>
          <p:nvPr>
            <p:ph type="title"/>
          </p:nvPr>
        </p:nvSpPr>
        <p:spPr>
          <a:xfrm>
            <a:off x="366711" y="325436"/>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33" name="Shape 1933"/>
          <p:cNvSpPr txBox="1">
            <a:spLocks noGrp="1"/>
          </p:cNvSpPr>
          <p:nvPr>
            <p:ph type="body" idx="1"/>
          </p:nvPr>
        </p:nvSpPr>
        <p:spPr>
          <a:xfrm>
            <a:off x="366711" y="1074737"/>
            <a:ext cx="8410500" cy="3383100"/>
          </a:xfrm>
          <a:prstGeom prst="rect">
            <a:avLst/>
          </a:prstGeom>
          <a:noFill/>
          <a:ln>
            <a:noFill/>
          </a:ln>
        </p:spPr>
        <p:txBody>
          <a:bodyPr lIns="91425" tIns="91425" rIns="91425" bIns="91425" anchor="t" anchorCtr="0"/>
          <a:lstStyle>
            <a:lvl1pPr marL="342900" marR="0" lvl="0"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1pPr>
            <a:lvl2pPr marL="800100" marR="0" lvl="1"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2pPr>
            <a:lvl3pPr marL="1257300" marR="0" lvl="2"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3pPr>
            <a:lvl4pPr marL="1946275" marR="0" lvl="3" indent="-117475"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4pPr>
            <a:lvl5pPr marL="2327562" marR="0" lvl="4" indent="-41561"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34" name="Shape 1934"/>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935"/>
        <p:cNvGrpSpPr/>
        <p:nvPr/>
      </p:nvGrpSpPr>
      <p:grpSpPr>
        <a:xfrm>
          <a:off x="0" y="0"/>
          <a:ext cx="0" cy="0"/>
          <a:chOff x="0" y="0"/>
          <a:chExt cx="0" cy="0"/>
        </a:xfrm>
      </p:grpSpPr>
      <p:sp>
        <p:nvSpPr>
          <p:cNvPr id="1936" name="Shape 1936"/>
          <p:cNvSpPr txBox="1"/>
          <p:nvPr/>
        </p:nvSpPr>
        <p:spPr>
          <a:xfrm>
            <a:off x="1331001" y="5006878"/>
            <a:ext cx="126900" cy="150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000000"/>
              </a:buClr>
              <a:buFont typeface="Arial"/>
              <a:buNone/>
            </a:pPr>
            <a:endParaRPr sz="600" b="0" i="0" u="none" strike="noStrike" cap="none">
              <a:solidFill>
                <a:srgbClr val="000000"/>
              </a:solidFill>
              <a:latin typeface="Arial"/>
              <a:ea typeface="Arial"/>
              <a:cs typeface="Arial"/>
              <a:sym typeface="Arial"/>
            </a:endParaRPr>
          </a:p>
        </p:txBody>
      </p:sp>
      <p:sp>
        <p:nvSpPr>
          <p:cNvPr id="1937" name="Shape 1937"/>
          <p:cNvSpPr/>
          <p:nvPr/>
        </p:nvSpPr>
        <p:spPr>
          <a:xfrm>
            <a:off x="1143000" y="666750"/>
            <a:ext cx="6858000" cy="133200"/>
          </a:xfrm>
          <a:prstGeom prst="rect">
            <a:avLst/>
          </a:prstGeom>
          <a:solidFill>
            <a:srgbClr val="99CC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pic>
        <p:nvPicPr>
          <p:cNvPr id="1938" name="Shape 1938" descr="http://typophile.com/files/New_Humana_logo_1C_PMS368_3786.jpg">
            <a:hlinkClick r:id="rId2"/>
          </p:cNvPr>
          <p:cNvPicPr preferRelativeResize="0"/>
          <p:nvPr/>
        </p:nvPicPr>
        <p:blipFill rotWithShape="1">
          <a:blip r:embed="rId3">
            <a:alphaModFix/>
          </a:blip>
          <a:srcRect/>
          <a:stretch/>
        </p:blipFill>
        <p:spPr>
          <a:xfrm>
            <a:off x="6966463" y="4857750"/>
            <a:ext cx="653100" cy="190500"/>
          </a:xfrm>
          <a:prstGeom prst="rect">
            <a:avLst/>
          </a:prstGeom>
          <a:noFill/>
          <a:ln>
            <a:noFill/>
          </a:ln>
        </p:spPr>
      </p:pic>
      <p:sp>
        <p:nvSpPr>
          <p:cNvPr id="1939" name="Shape 1939"/>
          <p:cNvSpPr/>
          <p:nvPr/>
        </p:nvSpPr>
        <p:spPr>
          <a:xfrm>
            <a:off x="1282823" y="4947080"/>
            <a:ext cx="266400" cy="1599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sp>
        <p:nvSpPr>
          <p:cNvPr id="1940" name="Shape 1940"/>
          <p:cNvSpPr/>
          <p:nvPr/>
        </p:nvSpPr>
        <p:spPr>
          <a:xfrm>
            <a:off x="6869096" y="4780625"/>
            <a:ext cx="845700" cy="3264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p:txBody>
      </p:sp>
      <p:pic>
        <p:nvPicPr>
          <p:cNvPr id="1941" name="Shape 1941" descr="image7.png"/>
          <p:cNvPicPr preferRelativeResize="0"/>
          <p:nvPr/>
        </p:nvPicPr>
        <p:blipFill rotWithShape="1">
          <a:blip r:embed="rId4">
            <a:alphaModFix/>
          </a:blip>
          <a:srcRect/>
          <a:stretch/>
        </p:blipFill>
        <p:spPr>
          <a:xfrm>
            <a:off x="6226282" y="4558485"/>
            <a:ext cx="1827900" cy="548400"/>
          </a:xfrm>
          <a:prstGeom prst="rect">
            <a:avLst/>
          </a:prstGeom>
          <a:noFill/>
          <a:ln>
            <a:noFill/>
          </a:ln>
        </p:spPr>
      </p:pic>
      <p:sp>
        <p:nvSpPr>
          <p:cNvPr id="1942" name="Shape 1942"/>
          <p:cNvSpPr txBox="1">
            <a:spLocks noGrp="1"/>
          </p:cNvSpPr>
          <p:nvPr>
            <p:ph type="sldNum" idx="12"/>
          </p:nvPr>
        </p:nvSpPr>
        <p:spPr>
          <a:xfrm>
            <a:off x="4457700" y="4627562"/>
            <a:ext cx="1600200" cy="2793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333333"/>
              </a:buClr>
              <a:buSzPct val="25000"/>
              <a:buFont typeface="Arial"/>
              <a:buNone/>
            </a:pPr>
            <a:fld id="{00000000-1234-1234-1234-123412341234}" type="slidenum">
              <a:rPr lang="en" sz="900" b="0" i="0" u="none" strike="noStrike" cap="none">
                <a:solidFill>
                  <a:srgbClr val="333333"/>
                </a:solidFill>
                <a:latin typeface="Arial"/>
                <a:ea typeface="Arial"/>
                <a:cs typeface="Arial"/>
                <a:sym typeface="Arial"/>
              </a:rPr>
              <a:t>‹#›</a:t>
            </a:fld>
            <a:endParaRPr lang="en" sz="900" b="0" i="0" u="none" strike="noStrike" cap="none">
              <a:solidFill>
                <a:srgbClr val="33333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Shape 1943"/>
        <p:cNvGrpSpPr/>
        <p:nvPr/>
      </p:nvGrpSpPr>
      <p:grpSpPr>
        <a:xfrm>
          <a:off x="0" y="0"/>
          <a:ext cx="0" cy="0"/>
          <a:chOff x="0" y="0"/>
          <a:chExt cx="0" cy="0"/>
        </a:xfrm>
      </p:grpSpPr>
      <p:sp>
        <p:nvSpPr>
          <p:cNvPr id="1944" name="Shape 1944"/>
          <p:cNvSpPr txBox="1">
            <a:spLocks noGrp="1"/>
          </p:cNvSpPr>
          <p:nvPr>
            <p:ph type="title"/>
          </p:nvPr>
        </p:nvSpPr>
        <p:spPr>
          <a:xfrm>
            <a:off x="1657350" y="841771"/>
            <a:ext cx="5829300" cy="179070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rgbClr val="000000"/>
              </a:buClr>
              <a:buFont typeface="Calibri"/>
              <a:buNone/>
              <a:defRPr sz="4400" b="0" i="0" u="none" strike="noStrike" cap="none">
                <a:solidFill>
                  <a:srgbClr val="000000"/>
                </a:solidFill>
                <a:latin typeface="Calibri"/>
                <a:ea typeface="Calibri"/>
                <a:cs typeface="Calibri"/>
                <a:sym typeface="Calibri"/>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45" name="Shape 1945"/>
          <p:cNvSpPr txBox="1">
            <a:spLocks noGrp="1"/>
          </p:cNvSpPr>
          <p:nvPr>
            <p:ph type="body" idx="1"/>
          </p:nvPr>
        </p:nvSpPr>
        <p:spPr>
          <a:xfrm>
            <a:off x="2000250" y="2701527"/>
            <a:ext cx="5143500" cy="1241699"/>
          </a:xfrm>
          <a:prstGeom prst="rect">
            <a:avLst/>
          </a:prstGeom>
          <a:noFill/>
          <a:ln>
            <a:noFill/>
          </a:ln>
        </p:spPr>
        <p:txBody>
          <a:bodyPr lIns="91425" tIns="91425" rIns="91425" bIns="91425" anchor="t" anchorCtr="0"/>
          <a:lstStyle>
            <a:lvl1pPr marL="0" marR="0" lvl="0" indent="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1pPr>
            <a:lvl2pPr marL="0" marR="0" lvl="1" indent="4572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2pPr>
            <a:lvl3pPr marL="0" marR="0" lvl="2" indent="9144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3pPr>
            <a:lvl4pPr marL="0" marR="0" lvl="3" indent="13716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4pPr>
            <a:lvl5pPr marL="0" marR="0" lvl="4" indent="18288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46" name="Shape 1946"/>
          <p:cNvSpPr txBox="1">
            <a:spLocks noGrp="1"/>
          </p:cNvSpPr>
          <p:nvPr>
            <p:ph type="sldNum" idx="12"/>
          </p:nvPr>
        </p:nvSpPr>
        <p:spPr>
          <a:xfrm>
            <a:off x="7332368" y="4800044"/>
            <a:ext cx="197100" cy="2082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947"/>
        <p:cNvGrpSpPr/>
        <p:nvPr/>
      </p:nvGrpSpPr>
      <p:grpSpPr>
        <a:xfrm>
          <a:off x="0" y="0"/>
          <a:ext cx="0" cy="0"/>
          <a:chOff x="0" y="0"/>
          <a:chExt cx="0" cy="0"/>
        </a:xfrm>
      </p:grpSpPr>
      <p:sp>
        <p:nvSpPr>
          <p:cNvPr id="1948" name="Shape 1948"/>
          <p:cNvSpPr txBox="1">
            <a:spLocks noGrp="1"/>
          </p:cNvSpPr>
          <p:nvPr>
            <p:ph type="sldNum" idx="12"/>
          </p:nvPr>
        </p:nvSpPr>
        <p:spPr>
          <a:xfrm>
            <a:off x="8428175" y="4774105"/>
            <a:ext cx="258600" cy="2691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ide-by-Side">
    <p:spTree>
      <p:nvGrpSpPr>
        <p:cNvPr id="1" name="Shape 269"/>
        <p:cNvGrpSpPr/>
        <p:nvPr/>
      </p:nvGrpSpPr>
      <p:grpSpPr>
        <a:xfrm>
          <a:off x="0" y="0"/>
          <a:ext cx="0" cy="0"/>
          <a:chOff x="0" y="0"/>
          <a:chExt cx="0" cy="0"/>
        </a:xfrm>
      </p:grpSpPr>
      <p:pic>
        <p:nvPicPr>
          <p:cNvPr id="270" name="Shape 270" descr="Shape 14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1" name="Shape 27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2" name="Shape 27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3" name="Shape 2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 name="Shape 27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949"/>
        <p:cNvGrpSpPr/>
        <p:nvPr/>
      </p:nvGrpSpPr>
      <p:grpSpPr>
        <a:xfrm>
          <a:off x="0" y="0"/>
          <a:ext cx="0" cy="0"/>
          <a:chOff x="0" y="0"/>
          <a:chExt cx="0" cy="0"/>
        </a:xfrm>
      </p:grpSpPr>
      <p:sp>
        <p:nvSpPr>
          <p:cNvPr id="1950" name="Shape 195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51" name="Shape 195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pic>
        <p:nvPicPr>
          <p:cNvPr id="1952" name="Shape 1952"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sp>
        <p:nvSpPr>
          <p:cNvPr id="1953" name="Shape 1953"/>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sp>
        <p:nvSpPr>
          <p:cNvPr id="1954" name="Shape 19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cSld name="23_Custom Layout">
    <p:spTree>
      <p:nvGrpSpPr>
        <p:cNvPr id="1" name="Shape 1955"/>
        <p:cNvGrpSpPr/>
        <p:nvPr/>
      </p:nvGrpSpPr>
      <p:grpSpPr>
        <a:xfrm>
          <a:off x="0" y="0"/>
          <a:ext cx="0" cy="0"/>
          <a:chOff x="0" y="0"/>
          <a:chExt cx="0" cy="0"/>
        </a:xfrm>
      </p:grpSpPr>
      <p:pic>
        <p:nvPicPr>
          <p:cNvPr id="1956" name="Shape 195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57" name="Shape 1957"/>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58" name="Shape 1958"/>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lang="en"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cSld name="Title Only">
    <p:bg>
      <p:bgPr>
        <a:blipFill rotWithShape="1">
          <a:blip r:embed="rId2">
            <a:alphaModFix/>
          </a:blip>
          <a:stretch>
            <a:fillRect/>
          </a:stretch>
        </a:blipFill>
        <a:effectLst/>
      </p:bgPr>
    </p:bg>
    <p:spTree>
      <p:nvGrpSpPr>
        <p:cNvPr id="1" name="Shape 1959"/>
        <p:cNvGrpSpPr/>
        <p:nvPr/>
      </p:nvGrpSpPr>
      <p:grpSpPr>
        <a:xfrm>
          <a:off x="0" y="0"/>
          <a:ext cx="0" cy="0"/>
          <a:chOff x="0" y="0"/>
          <a:chExt cx="0" cy="0"/>
        </a:xfrm>
      </p:grpSpPr>
      <p:sp>
        <p:nvSpPr>
          <p:cNvPr id="1960" name="Shape 1960"/>
          <p:cNvSpPr txBox="1"/>
          <p:nvPr/>
        </p:nvSpPr>
        <p:spPr>
          <a:xfrm>
            <a:off x="2590800" y="4875548"/>
            <a:ext cx="3810000" cy="1524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Proxima Nova"/>
              <a:buNone/>
            </a:pPr>
            <a:r>
              <a:rPr lang="en" sz="500" b="0" i="0" u="none" strike="noStrike" cap="none">
                <a:solidFill>
                  <a:srgbClr val="FFFFFF"/>
                </a:solidFill>
                <a:latin typeface="Proxima Nova"/>
                <a:ea typeface="Proxima Nova"/>
                <a:cs typeface="Proxima Nova"/>
                <a:sym typeface="Proxima Nova"/>
              </a:rPr>
              <a:t>Unless otherwise indicated, these slides are © 2013-2016 Pivotal Software, Inc. and licensed under a Creative Commons Attribution-NonCommercial license: http://creativecommons.org/licenses/by-nc/3.0/</a:t>
            </a:r>
          </a:p>
        </p:txBody>
      </p:sp>
      <p:pic>
        <p:nvPicPr>
          <p:cNvPr id="1961" name="Shape 1961" descr="image2.png"/>
          <p:cNvPicPr preferRelativeResize="0"/>
          <p:nvPr/>
        </p:nvPicPr>
        <p:blipFill rotWithShape="1">
          <a:blip r:embed="rId3">
            <a:alphaModFix/>
          </a:blip>
          <a:srcRect/>
          <a:stretch/>
        </p:blipFill>
        <p:spPr>
          <a:xfrm>
            <a:off x="252769" y="4726348"/>
            <a:ext cx="1476600" cy="415800"/>
          </a:xfrm>
          <a:prstGeom prst="rect">
            <a:avLst/>
          </a:prstGeom>
          <a:noFill/>
          <a:ln>
            <a:noFill/>
          </a:ln>
        </p:spPr>
      </p:pic>
      <p:sp>
        <p:nvSpPr>
          <p:cNvPr id="1962" name="Shape 1962"/>
          <p:cNvSpPr txBox="1">
            <a:spLocks noGrp="1"/>
          </p:cNvSpPr>
          <p:nvPr>
            <p:ph type="title"/>
          </p:nvPr>
        </p:nvSpPr>
        <p:spPr>
          <a:xfrm>
            <a:off x="347471" y="152401"/>
            <a:ext cx="8458200" cy="514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C3064"/>
              </a:buClr>
              <a:buFont typeface="Helvetica Neue"/>
              <a:buNone/>
              <a:defRPr sz="3000" b="1" i="0" u="none" strike="noStrike" cap="none">
                <a:solidFill>
                  <a:srgbClr val="0C3064"/>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63" name="Shape 1963"/>
          <p:cNvSpPr txBox="1">
            <a:spLocks noGrp="1"/>
          </p:cNvSpPr>
          <p:nvPr>
            <p:ph type="sldNum" idx="12"/>
          </p:nvPr>
        </p:nvSpPr>
        <p:spPr>
          <a:xfrm flipH="1">
            <a:off x="8862492" y="4889498"/>
            <a:ext cx="126900" cy="126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Proxima Nova"/>
              <a:buNone/>
            </a:pPr>
            <a:fld id="{00000000-1234-1234-1234-123412341234}" type="slidenum">
              <a:rPr lang="en" sz="800" b="0" i="0" u="none" strike="noStrike" cap="none">
                <a:solidFill>
                  <a:srgbClr val="FFFFFF"/>
                </a:solidFill>
                <a:latin typeface="Proxima Nova"/>
                <a:ea typeface="Proxima Nova"/>
                <a:cs typeface="Proxima Nova"/>
                <a:sym typeface="Proxima Nova"/>
              </a:rPr>
              <a:t>‹#›</a:t>
            </a:fld>
            <a:endParaRPr lang="en" sz="800" b="0" i="0" u="none" strike="noStrike" cap="none">
              <a:solidFill>
                <a:srgbClr val="FFFFFF"/>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964"/>
        <p:cNvGrpSpPr/>
        <p:nvPr/>
      </p:nvGrpSpPr>
      <p:grpSpPr>
        <a:xfrm>
          <a:off x="0" y="0"/>
          <a:ext cx="0" cy="0"/>
          <a:chOff x="0" y="0"/>
          <a:chExt cx="0" cy="0"/>
        </a:xfrm>
      </p:grpSpPr>
      <p:sp>
        <p:nvSpPr>
          <p:cNvPr id="1965" name="Shape 19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66" name="Shape 1966"/>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967" name="Shape 1967"/>
          <p:cNvSpPr txBox="1"/>
          <p:nvPr/>
        </p:nvSpPr>
        <p:spPr>
          <a:xfrm>
            <a:off x="366712" y="50438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1968" name="Shape 1968"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969"/>
        <p:cNvGrpSpPr/>
        <p:nvPr/>
      </p:nvGrpSpPr>
      <p:grpSpPr>
        <a:xfrm>
          <a:off x="0" y="0"/>
          <a:ext cx="0" cy="0"/>
          <a:chOff x="0" y="0"/>
          <a:chExt cx="0" cy="0"/>
        </a:xfrm>
      </p:grpSpPr>
      <p:sp>
        <p:nvSpPr>
          <p:cNvPr id="1970" name="Shape 197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971" name="Shape 1971"/>
          <p:cNvSpPr/>
          <p:nvPr/>
        </p:nvSpPr>
        <p:spPr>
          <a:xfrm>
            <a:off x="366712" y="5043848"/>
            <a:ext cx="22734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1972" name="Shape 197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1973" name="Shape 1973"/>
          <p:cNvSpPr txBox="1">
            <a:spLocks noGrp="1"/>
          </p:cNvSpPr>
          <p:nvPr>
            <p:ph type="sldNum" idx="12"/>
          </p:nvPr>
        </p:nvSpPr>
        <p:spPr>
          <a:xfrm>
            <a:off x="8959849"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Title 1">
    <p:bg>
      <p:bgPr>
        <a:solidFill>
          <a:srgbClr val="00253E"/>
        </a:solidFill>
        <a:effectLst/>
      </p:bgPr>
    </p:bg>
    <p:spTree>
      <p:nvGrpSpPr>
        <p:cNvPr id="1" name="Shape 1978"/>
        <p:cNvGrpSpPr/>
        <p:nvPr/>
      </p:nvGrpSpPr>
      <p:grpSpPr>
        <a:xfrm>
          <a:off x="0" y="0"/>
          <a:ext cx="0" cy="0"/>
          <a:chOff x="0" y="0"/>
          <a:chExt cx="0" cy="0"/>
        </a:xfrm>
      </p:grpSpPr>
      <p:pic>
        <p:nvPicPr>
          <p:cNvPr id="1979" name="Shape 1979" descr="Shape 2326"/>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980" name="Shape 198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981" name="Shape 198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82" name="Shape 1982"/>
          <p:cNvSpPr txBox="1"/>
          <p:nvPr/>
        </p:nvSpPr>
        <p:spPr>
          <a:xfrm>
            <a:off x="110259" y="4782060"/>
            <a:ext cx="2656800" cy="481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1983" name="Shape 1983" descr="Shape 2331"/>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984" name="Shape 198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Body">
    <p:spTree>
      <p:nvGrpSpPr>
        <p:cNvPr id="1" name="Shape 1991"/>
        <p:cNvGrpSpPr/>
        <p:nvPr/>
      </p:nvGrpSpPr>
      <p:grpSpPr>
        <a:xfrm>
          <a:off x="0" y="0"/>
          <a:ext cx="0" cy="0"/>
          <a:chOff x="0" y="0"/>
          <a:chExt cx="0" cy="0"/>
        </a:xfrm>
      </p:grpSpPr>
      <p:pic>
        <p:nvPicPr>
          <p:cNvPr id="1992" name="Shape 1992" descr="Shape 2223"/>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993" name="Shape 199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94" name="Shape 199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cSld name="Side-by-Side">
    <p:spTree>
      <p:nvGrpSpPr>
        <p:cNvPr id="1" name="Shape 1995"/>
        <p:cNvGrpSpPr/>
        <p:nvPr/>
      </p:nvGrpSpPr>
      <p:grpSpPr>
        <a:xfrm>
          <a:off x="0" y="0"/>
          <a:ext cx="0" cy="0"/>
          <a:chOff x="0" y="0"/>
          <a:chExt cx="0" cy="0"/>
        </a:xfrm>
      </p:grpSpPr>
      <p:pic>
        <p:nvPicPr>
          <p:cNvPr id="1996" name="Shape 1996" descr="Shape 12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997" name="Shape 199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998" name="Shape 199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999" name="Shape 199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0" name="Shape 200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Blank">
    <p:spTree>
      <p:nvGrpSpPr>
        <p:cNvPr id="1" name="Shape 2001"/>
        <p:cNvGrpSpPr/>
        <p:nvPr/>
      </p:nvGrpSpPr>
      <p:grpSpPr>
        <a:xfrm>
          <a:off x="0" y="0"/>
          <a:ext cx="0" cy="0"/>
          <a:chOff x="0" y="0"/>
          <a:chExt cx="0" cy="0"/>
        </a:xfrm>
      </p:grpSpPr>
      <p:pic>
        <p:nvPicPr>
          <p:cNvPr id="2002" name="Shape 2002"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03" name="Shape 2003"/>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cSld name="Side-by-Side">
    <p:spTree>
      <p:nvGrpSpPr>
        <p:cNvPr id="1" name="Shape 2004"/>
        <p:cNvGrpSpPr/>
        <p:nvPr/>
      </p:nvGrpSpPr>
      <p:grpSpPr>
        <a:xfrm>
          <a:off x="0" y="0"/>
          <a:ext cx="0" cy="0"/>
          <a:chOff x="0" y="0"/>
          <a:chExt cx="0" cy="0"/>
        </a:xfrm>
      </p:grpSpPr>
      <p:pic>
        <p:nvPicPr>
          <p:cNvPr id="2005" name="Shape 2005" descr="Shape 2308"/>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06" name="Shape 2006"/>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07" name="Shape 2007"/>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08" name="Shape 200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9" name="Shape 200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ide-by-Side">
    <p:spTree>
      <p:nvGrpSpPr>
        <p:cNvPr id="1" name="Shape 120"/>
        <p:cNvGrpSpPr/>
        <p:nvPr/>
      </p:nvGrpSpPr>
      <p:grpSpPr>
        <a:xfrm>
          <a:off x="0" y="0"/>
          <a:ext cx="0" cy="0"/>
          <a:chOff x="0" y="0"/>
          <a:chExt cx="0" cy="0"/>
        </a:xfrm>
      </p:grpSpPr>
      <p:pic>
        <p:nvPicPr>
          <p:cNvPr id="121" name="Shape 121" descr="Shape 24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22" name="Shape 1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23" name="Shape 1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24" name="Shape 124"/>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25" name="Shape 12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7" name="Shape 27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78" name="Shape 278" descr="Shape 14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79" name="Shape 27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Side-by-Side">
    <p:spTree>
      <p:nvGrpSpPr>
        <p:cNvPr id="1" name="Shape 2010"/>
        <p:cNvGrpSpPr/>
        <p:nvPr/>
      </p:nvGrpSpPr>
      <p:grpSpPr>
        <a:xfrm>
          <a:off x="0" y="0"/>
          <a:ext cx="0" cy="0"/>
          <a:chOff x="0" y="0"/>
          <a:chExt cx="0" cy="0"/>
        </a:xfrm>
      </p:grpSpPr>
      <p:pic>
        <p:nvPicPr>
          <p:cNvPr id="2011" name="Shape 2011"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12" name="Shape 2012"/>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13" name="Shape 2013"/>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14" name="Shape 201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5" name="Shape 20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Body">
    <p:spTree>
      <p:nvGrpSpPr>
        <p:cNvPr id="1" name="Shape 2016"/>
        <p:cNvGrpSpPr/>
        <p:nvPr/>
      </p:nvGrpSpPr>
      <p:grpSpPr>
        <a:xfrm>
          <a:off x="0" y="0"/>
          <a:ext cx="0" cy="0"/>
          <a:chOff x="0" y="0"/>
          <a:chExt cx="0" cy="0"/>
        </a:xfrm>
      </p:grpSpPr>
      <p:pic>
        <p:nvPicPr>
          <p:cNvPr id="2017" name="Shape 2017"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018" name="Shape 201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9" name="Shape 201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Blank">
    <p:spTree>
      <p:nvGrpSpPr>
        <p:cNvPr id="1" name="Shape 2023"/>
        <p:cNvGrpSpPr/>
        <p:nvPr/>
      </p:nvGrpSpPr>
      <p:grpSpPr>
        <a:xfrm>
          <a:off x="0" y="0"/>
          <a:ext cx="0" cy="0"/>
          <a:chOff x="0" y="0"/>
          <a:chExt cx="0" cy="0"/>
        </a:xfrm>
      </p:grpSpPr>
      <p:pic>
        <p:nvPicPr>
          <p:cNvPr id="2024" name="Shape 2024" descr="Shape 3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25" name="Shape 2025"/>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Title 3 1 1">
    <p:bg>
      <p:bgPr>
        <a:solidFill>
          <a:srgbClr val="1AB9A5"/>
        </a:solidFill>
        <a:effectLst/>
      </p:bgPr>
    </p:bg>
    <p:spTree>
      <p:nvGrpSpPr>
        <p:cNvPr id="1" name="Shape 2026"/>
        <p:cNvGrpSpPr/>
        <p:nvPr/>
      </p:nvGrpSpPr>
      <p:grpSpPr>
        <a:xfrm>
          <a:off x="0" y="0"/>
          <a:ext cx="0" cy="0"/>
          <a:chOff x="0" y="0"/>
          <a:chExt cx="0" cy="0"/>
        </a:xfrm>
      </p:grpSpPr>
      <p:pic>
        <p:nvPicPr>
          <p:cNvPr id="2027" name="Shape 2027" descr="Shape 2243"/>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2028" name="Shape 202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sp>
        <p:nvSpPr>
          <p:cNvPr id="2029" name="Shape 2029"/>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030" name="Shape 2030"/>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0"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31" name="Shape 2031"/>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2032" name="Shape 2032"/>
          <p:cNvGrpSpPr/>
          <p:nvPr/>
        </p:nvGrpSpPr>
        <p:grpSpPr>
          <a:xfrm>
            <a:off x="3681214" y="1510640"/>
            <a:ext cx="1866348" cy="437237"/>
            <a:chOff x="0" y="-1"/>
            <a:chExt cx="1866348" cy="437238"/>
          </a:xfrm>
        </p:grpSpPr>
        <p:sp>
          <p:nvSpPr>
            <p:cNvPr id="2033" name="Shape 2033"/>
            <p:cNvSpPr/>
            <p:nvPr/>
          </p:nvSpPr>
          <p:spPr>
            <a:xfrm>
              <a:off x="348043" y="-1"/>
              <a:ext cx="66600" cy="429900"/>
            </a:xfrm>
            <a:custGeom>
              <a:avLst/>
              <a:gdLst/>
              <a:ahLst/>
              <a:cxnLst/>
              <a:rect l="0" t="0" r="0" b="0"/>
              <a:pathLst>
                <a:path w="120000" h="120000" extrusionOk="0">
                  <a:moveTo>
                    <a:pt x="0" y="0"/>
                  </a:moveTo>
                  <a:lnTo>
                    <a:pt x="0" y="17933"/>
                  </a:lnTo>
                  <a:lnTo>
                    <a:pt x="119505" y="17933"/>
                  </a:lnTo>
                  <a:lnTo>
                    <a:pt x="119505" y="0"/>
                  </a:lnTo>
                  <a:close/>
                  <a:moveTo>
                    <a:pt x="0" y="31100"/>
                  </a:moveTo>
                  <a:lnTo>
                    <a:pt x="0" y="120000"/>
                  </a:lnTo>
                  <a:lnTo>
                    <a:pt x="120000" y="120000"/>
                  </a:lnTo>
                  <a:lnTo>
                    <a:pt x="120000" y="31100"/>
                  </a:ln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4" name="Shape 2034"/>
            <p:cNvSpPr/>
            <p:nvPr/>
          </p:nvSpPr>
          <p:spPr>
            <a:xfrm>
              <a:off x="463314" y="111136"/>
              <a:ext cx="334200" cy="326100"/>
            </a:xfrm>
            <a:custGeom>
              <a:avLst/>
              <a:gdLst/>
              <a:ahLst/>
              <a:cxnLst/>
              <a:rect l="0" t="0" r="0" b="0"/>
              <a:pathLst>
                <a:path w="120000" h="120000" extrusionOk="0">
                  <a:moveTo>
                    <a:pt x="0" y="0"/>
                  </a:moveTo>
                  <a:lnTo>
                    <a:pt x="0" y="17261"/>
                  </a:lnTo>
                  <a:lnTo>
                    <a:pt x="11088" y="17261"/>
                  </a:lnTo>
                  <a:lnTo>
                    <a:pt x="38716" y="101422"/>
                  </a:lnTo>
                  <a:cubicBezTo>
                    <a:pt x="43072" y="114316"/>
                    <a:pt x="50394" y="120000"/>
                    <a:pt x="62672" y="120000"/>
                  </a:cubicBezTo>
                  <a:cubicBezTo>
                    <a:pt x="70894" y="120000"/>
                    <a:pt x="81088" y="117972"/>
                    <a:pt x="86833" y="101422"/>
                  </a:cubicBezTo>
                  <a:lnTo>
                    <a:pt x="120000" y="0"/>
                  </a:lnTo>
                  <a:lnTo>
                    <a:pt x="97127" y="0"/>
                  </a:lnTo>
                  <a:lnTo>
                    <a:pt x="68116" y="94111"/>
                  </a:lnTo>
                  <a:cubicBezTo>
                    <a:pt x="67027" y="98172"/>
                    <a:pt x="66238" y="100611"/>
                    <a:pt x="62672" y="100611"/>
                  </a:cubicBezTo>
                  <a:cubicBezTo>
                    <a:pt x="59205" y="100611"/>
                    <a:pt x="58416" y="98172"/>
                    <a:pt x="57227" y="94111"/>
                  </a:cubicBezTo>
                  <a:lnTo>
                    <a:pt x="28616" y="0"/>
                  </a:ln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5" name="Shape 2035"/>
            <p:cNvSpPr/>
            <p:nvPr/>
          </p:nvSpPr>
          <p:spPr>
            <a:xfrm>
              <a:off x="815487" y="111136"/>
              <a:ext cx="291599" cy="325800"/>
            </a:xfrm>
            <a:custGeom>
              <a:avLst/>
              <a:gdLst/>
              <a:ahLst/>
              <a:cxnLst/>
              <a:rect l="0" t="0" r="0" b="0"/>
              <a:pathLst>
                <a:path w="120000" h="120000" extrusionOk="0">
                  <a:moveTo>
                    <a:pt x="59949" y="19405"/>
                  </a:moveTo>
                  <a:cubicBezTo>
                    <a:pt x="81289" y="19405"/>
                    <a:pt x="94346" y="33738"/>
                    <a:pt x="94346" y="50911"/>
                  </a:cubicBezTo>
                  <a:lnTo>
                    <a:pt x="94346" y="69294"/>
                  </a:lnTo>
                  <a:cubicBezTo>
                    <a:pt x="94346" y="86466"/>
                    <a:pt x="81178" y="100800"/>
                    <a:pt x="59949" y="100800"/>
                  </a:cubicBezTo>
                  <a:cubicBezTo>
                    <a:pt x="38148" y="100800"/>
                    <a:pt x="25658" y="86466"/>
                    <a:pt x="25775" y="69294"/>
                  </a:cubicBezTo>
                  <a:lnTo>
                    <a:pt x="25775" y="50911"/>
                  </a:lnTo>
                  <a:cubicBezTo>
                    <a:pt x="25775" y="33738"/>
                    <a:pt x="37580" y="19405"/>
                    <a:pt x="59949" y="19405"/>
                  </a:cubicBezTo>
                  <a:close/>
                  <a:moveTo>
                    <a:pt x="59949" y="0"/>
                  </a:moveTo>
                  <a:cubicBezTo>
                    <a:pt x="24640" y="0"/>
                    <a:pt x="-222" y="20933"/>
                    <a:pt x="0" y="50805"/>
                  </a:cubicBezTo>
                  <a:lnTo>
                    <a:pt x="0" y="69194"/>
                  </a:lnTo>
                  <a:cubicBezTo>
                    <a:pt x="0" y="99072"/>
                    <a:pt x="24640" y="120000"/>
                    <a:pt x="59949" y="120000"/>
                  </a:cubicBezTo>
                  <a:cubicBezTo>
                    <a:pt x="95365" y="120000"/>
                    <a:pt x="120000" y="99072"/>
                    <a:pt x="120000" y="69194"/>
                  </a:cubicBezTo>
                  <a:lnTo>
                    <a:pt x="120000" y="50805"/>
                  </a:lnTo>
                  <a:cubicBezTo>
                    <a:pt x="120000" y="20933"/>
                    <a:pt x="95365" y="0"/>
                    <a:pt x="59949"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6" name="Shape 2036"/>
            <p:cNvSpPr/>
            <p:nvPr/>
          </p:nvSpPr>
          <p:spPr>
            <a:xfrm>
              <a:off x="1373129" y="106731"/>
              <a:ext cx="276300" cy="322800"/>
            </a:xfrm>
            <a:custGeom>
              <a:avLst/>
              <a:gdLst/>
              <a:ahLst/>
              <a:cxnLst/>
              <a:rect l="0" t="0" r="0" b="0"/>
              <a:pathLst>
                <a:path w="120000" h="120000" extrusionOk="0">
                  <a:moveTo>
                    <a:pt x="61423" y="0"/>
                  </a:moveTo>
                  <a:cubicBezTo>
                    <a:pt x="23467" y="0"/>
                    <a:pt x="0" y="20494"/>
                    <a:pt x="0" y="53394"/>
                  </a:cubicBezTo>
                  <a:lnTo>
                    <a:pt x="0" y="66305"/>
                  </a:lnTo>
                  <a:cubicBezTo>
                    <a:pt x="0" y="99200"/>
                    <a:pt x="23467" y="120000"/>
                    <a:pt x="61423" y="120000"/>
                  </a:cubicBezTo>
                  <a:cubicBezTo>
                    <a:pt x="62262" y="120000"/>
                    <a:pt x="68962" y="120000"/>
                    <a:pt x="71958" y="119694"/>
                  </a:cubicBezTo>
                  <a:lnTo>
                    <a:pt x="71958" y="99916"/>
                  </a:lnTo>
                  <a:cubicBezTo>
                    <a:pt x="70763" y="99916"/>
                    <a:pt x="62140" y="100122"/>
                    <a:pt x="61423" y="100122"/>
                  </a:cubicBezTo>
                  <a:cubicBezTo>
                    <a:pt x="40707" y="100122"/>
                    <a:pt x="26942" y="86594"/>
                    <a:pt x="26942" y="66305"/>
                  </a:cubicBezTo>
                  <a:lnTo>
                    <a:pt x="26942" y="53394"/>
                  </a:lnTo>
                  <a:cubicBezTo>
                    <a:pt x="26942" y="33100"/>
                    <a:pt x="40830" y="19572"/>
                    <a:pt x="61423" y="19572"/>
                  </a:cubicBezTo>
                  <a:cubicBezTo>
                    <a:pt x="70641" y="19572"/>
                    <a:pt x="84768" y="20188"/>
                    <a:pt x="89677" y="21111"/>
                  </a:cubicBezTo>
                  <a:lnTo>
                    <a:pt x="91117" y="21311"/>
                  </a:lnTo>
                  <a:lnTo>
                    <a:pt x="91117" y="120000"/>
                  </a:lnTo>
                  <a:lnTo>
                    <a:pt x="119972" y="120000"/>
                  </a:lnTo>
                  <a:lnTo>
                    <a:pt x="119972" y="9427"/>
                  </a:lnTo>
                  <a:cubicBezTo>
                    <a:pt x="120088" y="7377"/>
                    <a:pt x="120088" y="6661"/>
                    <a:pt x="114818" y="5433"/>
                  </a:cubicBezTo>
                  <a:cubicBezTo>
                    <a:pt x="100452" y="2255"/>
                    <a:pt x="77946" y="0"/>
                    <a:pt x="61423"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7" name="Shape 2037"/>
            <p:cNvSpPr/>
            <p:nvPr/>
          </p:nvSpPr>
          <p:spPr>
            <a:xfrm>
              <a:off x="1713455" y="-1"/>
              <a:ext cx="66600" cy="429900"/>
            </a:xfrm>
            <a:prstGeom prst="rect">
              <a:avLst/>
            </a:pr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8" name="Shape 2038"/>
            <p:cNvSpPr/>
            <p:nvPr/>
          </p:nvSpPr>
          <p:spPr>
            <a:xfrm>
              <a:off x="0" y="-1"/>
              <a:ext cx="293400" cy="429600"/>
            </a:xfrm>
            <a:custGeom>
              <a:avLst/>
              <a:gdLst/>
              <a:ahLst/>
              <a:cxnLst/>
              <a:rect l="0" t="0" r="0" b="0"/>
              <a:pathLst>
                <a:path w="120000" h="120000" extrusionOk="0">
                  <a:moveTo>
                    <a:pt x="0" y="0"/>
                  </a:moveTo>
                  <a:lnTo>
                    <a:pt x="0" y="120000"/>
                  </a:lnTo>
                  <a:lnTo>
                    <a:pt x="28194" y="120000"/>
                  </a:lnTo>
                  <a:lnTo>
                    <a:pt x="28194" y="16716"/>
                  </a:lnTo>
                  <a:lnTo>
                    <a:pt x="44777" y="16716"/>
                  </a:lnTo>
                  <a:cubicBezTo>
                    <a:pt x="48272" y="16716"/>
                    <a:pt x="51205" y="16788"/>
                    <a:pt x="54361" y="16866"/>
                  </a:cubicBezTo>
                  <a:cubicBezTo>
                    <a:pt x="78838" y="17177"/>
                    <a:pt x="90788" y="23800"/>
                    <a:pt x="90788" y="36816"/>
                  </a:cubicBezTo>
                  <a:lnTo>
                    <a:pt x="90788" y="38283"/>
                  </a:lnTo>
                  <a:cubicBezTo>
                    <a:pt x="90788" y="50294"/>
                    <a:pt x="81088" y="58305"/>
                    <a:pt x="54472" y="58305"/>
                  </a:cubicBezTo>
                  <a:lnTo>
                    <a:pt x="46583" y="58305"/>
                  </a:lnTo>
                  <a:lnTo>
                    <a:pt x="46583" y="74483"/>
                  </a:lnTo>
                  <a:cubicBezTo>
                    <a:pt x="49400" y="74555"/>
                    <a:pt x="51877" y="74633"/>
                    <a:pt x="54583" y="74633"/>
                  </a:cubicBezTo>
                  <a:cubicBezTo>
                    <a:pt x="92933" y="74633"/>
                    <a:pt x="120000" y="64311"/>
                    <a:pt x="120000" y="38511"/>
                  </a:cubicBezTo>
                  <a:lnTo>
                    <a:pt x="120000" y="36972"/>
                  </a:lnTo>
                  <a:cubicBezTo>
                    <a:pt x="119888" y="10011"/>
                    <a:pt x="90455" y="0"/>
                    <a:pt x="47711"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9" name="Shape 2039"/>
            <p:cNvSpPr/>
            <p:nvPr/>
          </p:nvSpPr>
          <p:spPr>
            <a:xfrm>
              <a:off x="1157740" y="42476"/>
              <a:ext cx="175500" cy="386699"/>
            </a:xfrm>
            <a:custGeom>
              <a:avLst/>
              <a:gdLst/>
              <a:ahLst/>
              <a:cxnLst/>
              <a:rect l="0" t="0" r="0" b="0"/>
              <a:pathLst>
                <a:path w="120000" h="120000" extrusionOk="0">
                  <a:moveTo>
                    <a:pt x="46038" y="0"/>
                  </a:moveTo>
                  <a:lnTo>
                    <a:pt x="0" y="2738"/>
                  </a:lnTo>
                  <a:lnTo>
                    <a:pt x="0" y="94750"/>
                  </a:lnTo>
                  <a:cubicBezTo>
                    <a:pt x="0" y="112211"/>
                    <a:pt x="19061" y="120000"/>
                    <a:pt x="61888" y="120000"/>
                  </a:cubicBezTo>
                  <a:lnTo>
                    <a:pt x="120000" y="120000"/>
                  </a:lnTo>
                  <a:lnTo>
                    <a:pt x="120000" y="104077"/>
                  </a:lnTo>
                  <a:lnTo>
                    <a:pt x="77172" y="104077"/>
                  </a:lnTo>
                  <a:cubicBezTo>
                    <a:pt x="58677" y="104077"/>
                    <a:pt x="46038" y="103733"/>
                    <a:pt x="46038" y="94750"/>
                  </a:cubicBezTo>
                  <a:lnTo>
                    <a:pt x="46038" y="37233"/>
                  </a:lnTo>
                  <a:lnTo>
                    <a:pt x="120000" y="37233"/>
                  </a:lnTo>
                  <a:lnTo>
                    <a:pt x="120000" y="21311"/>
                  </a:lnTo>
                  <a:lnTo>
                    <a:pt x="46038" y="21311"/>
                  </a:lnTo>
                  <a:lnTo>
                    <a:pt x="46038" y="0"/>
                  </a:ln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40" name="Shape 2040"/>
            <p:cNvSpPr/>
            <p:nvPr/>
          </p:nvSpPr>
          <p:spPr>
            <a:xfrm>
              <a:off x="1810248" y="374239"/>
              <a:ext cx="56100" cy="55800"/>
            </a:xfrm>
            <a:custGeom>
              <a:avLst/>
              <a:gdLst/>
              <a:ahLst/>
              <a:cxnLst/>
              <a:rect l="0" t="0" r="0" b="0"/>
              <a:pathLst>
                <a:path w="120000" h="120000" extrusionOk="0">
                  <a:moveTo>
                    <a:pt x="56755" y="32666"/>
                  </a:moveTo>
                  <a:cubicBezTo>
                    <a:pt x="69761" y="32666"/>
                    <a:pt x="75666" y="37422"/>
                    <a:pt x="75666" y="46350"/>
                  </a:cubicBezTo>
                  <a:cubicBezTo>
                    <a:pt x="75666" y="55255"/>
                    <a:pt x="69761" y="60600"/>
                    <a:pt x="58511" y="60600"/>
                  </a:cubicBezTo>
                  <a:lnTo>
                    <a:pt x="46116" y="60600"/>
                  </a:lnTo>
                  <a:lnTo>
                    <a:pt x="46116" y="32666"/>
                  </a:lnTo>
                  <a:close/>
                  <a:moveTo>
                    <a:pt x="40211" y="26733"/>
                  </a:moveTo>
                  <a:lnTo>
                    <a:pt x="40211" y="90888"/>
                  </a:lnTo>
                  <a:lnTo>
                    <a:pt x="47288" y="90888"/>
                  </a:lnTo>
                  <a:lnTo>
                    <a:pt x="47288" y="66533"/>
                  </a:lnTo>
                  <a:lnTo>
                    <a:pt x="62661" y="65950"/>
                  </a:lnTo>
                  <a:lnTo>
                    <a:pt x="78616" y="90888"/>
                  </a:lnTo>
                  <a:lnTo>
                    <a:pt x="86305" y="90888"/>
                  </a:lnTo>
                  <a:lnTo>
                    <a:pt x="69761" y="64155"/>
                  </a:lnTo>
                  <a:cubicBezTo>
                    <a:pt x="76833" y="61188"/>
                    <a:pt x="82766" y="55255"/>
                    <a:pt x="82766" y="45738"/>
                  </a:cubicBezTo>
                  <a:cubicBezTo>
                    <a:pt x="82766" y="33866"/>
                    <a:pt x="74494" y="26733"/>
                    <a:pt x="58511" y="26733"/>
                  </a:cubicBezTo>
                  <a:close/>
                  <a:moveTo>
                    <a:pt x="59705" y="7727"/>
                  </a:moveTo>
                  <a:cubicBezTo>
                    <a:pt x="88083" y="7727"/>
                    <a:pt x="110533" y="31488"/>
                    <a:pt x="110533" y="59422"/>
                  </a:cubicBezTo>
                  <a:cubicBezTo>
                    <a:pt x="110533" y="87333"/>
                    <a:pt x="88083" y="110511"/>
                    <a:pt x="59705" y="110511"/>
                  </a:cubicBezTo>
                  <a:cubicBezTo>
                    <a:pt x="31916" y="110511"/>
                    <a:pt x="8883" y="87333"/>
                    <a:pt x="8883" y="59422"/>
                  </a:cubicBezTo>
                  <a:cubicBezTo>
                    <a:pt x="8883" y="30900"/>
                    <a:pt x="31916" y="7727"/>
                    <a:pt x="59705" y="7727"/>
                  </a:cubicBezTo>
                  <a:close/>
                  <a:moveTo>
                    <a:pt x="59705" y="0"/>
                  </a:moveTo>
                  <a:cubicBezTo>
                    <a:pt x="26594" y="0"/>
                    <a:pt x="0" y="26733"/>
                    <a:pt x="0" y="60011"/>
                  </a:cubicBezTo>
                  <a:cubicBezTo>
                    <a:pt x="0" y="92677"/>
                    <a:pt x="26594" y="120000"/>
                    <a:pt x="59705" y="120000"/>
                  </a:cubicBezTo>
                  <a:cubicBezTo>
                    <a:pt x="93405" y="120000"/>
                    <a:pt x="120000" y="92677"/>
                    <a:pt x="120000" y="60011"/>
                  </a:cubicBezTo>
                  <a:cubicBezTo>
                    <a:pt x="120000" y="26733"/>
                    <a:pt x="93405" y="0"/>
                    <a:pt x="59705"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041" name="Shape 204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42"/>
        <p:cNvGrpSpPr/>
        <p:nvPr/>
      </p:nvGrpSpPr>
      <p:grpSpPr>
        <a:xfrm>
          <a:off x="0" y="0"/>
          <a:ext cx="0" cy="0"/>
          <a:chOff x="0" y="0"/>
          <a:chExt cx="0" cy="0"/>
        </a:xfrm>
      </p:grpSpPr>
      <p:sp>
        <p:nvSpPr>
          <p:cNvPr id="2043" name="Shape 204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4" name="Shape 204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45" name="Shape 204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46"/>
        <p:cNvGrpSpPr/>
        <p:nvPr/>
      </p:nvGrpSpPr>
      <p:grpSpPr>
        <a:xfrm>
          <a:off x="0" y="0"/>
          <a:ext cx="0" cy="0"/>
          <a:chOff x="0" y="0"/>
          <a:chExt cx="0" cy="0"/>
        </a:xfrm>
      </p:grpSpPr>
      <p:sp>
        <p:nvSpPr>
          <p:cNvPr id="2047" name="Shape 204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8" name="Shape 204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049"/>
        <p:cNvGrpSpPr/>
        <p:nvPr/>
      </p:nvGrpSpPr>
      <p:grpSpPr>
        <a:xfrm>
          <a:off x="0" y="0"/>
          <a:ext cx="0" cy="0"/>
          <a:chOff x="0" y="0"/>
          <a:chExt cx="0" cy="0"/>
        </a:xfrm>
      </p:grpSpPr>
      <p:sp>
        <p:nvSpPr>
          <p:cNvPr id="2050" name="Shape 205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1" name="Shape 205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2" name="Shape 205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53"/>
        <p:cNvGrpSpPr/>
        <p:nvPr/>
      </p:nvGrpSpPr>
      <p:grpSpPr>
        <a:xfrm>
          <a:off x="0" y="0"/>
          <a:ext cx="0" cy="0"/>
          <a:chOff x="0" y="0"/>
          <a:chExt cx="0" cy="0"/>
        </a:xfrm>
      </p:grpSpPr>
      <p:sp>
        <p:nvSpPr>
          <p:cNvPr id="2054" name="Shape 205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5" name="Shape 205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6" name="Shape 205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7" name="Shape 205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Title only">
    <p:spTree>
      <p:nvGrpSpPr>
        <p:cNvPr id="1" name="Shape 2058"/>
        <p:cNvGrpSpPr/>
        <p:nvPr/>
      </p:nvGrpSpPr>
      <p:grpSpPr>
        <a:xfrm>
          <a:off x="0" y="0"/>
          <a:ext cx="0" cy="0"/>
          <a:chOff x="0" y="0"/>
          <a:chExt cx="0" cy="0"/>
        </a:xfrm>
      </p:grpSpPr>
      <p:sp>
        <p:nvSpPr>
          <p:cNvPr id="2059" name="Shape 205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0" name="Shape 206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061"/>
        <p:cNvGrpSpPr/>
        <p:nvPr/>
      </p:nvGrpSpPr>
      <p:grpSpPr>
        <a:xfrm>
          <a:off x="0" y="0"/>
          <a:ext cx="0" cy="0"/>
          <a:chOff x="0" y="0"/>
          <a:chExt cx="0" cy="0"/>
        </a:xfrm>
      </p:grpSpPr>
      <p:sp>
        <p:nvSpPr>
          <p:cNvPr id="2062" name="Shape 206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3" name="Shape 206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64" name="Shape 206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tatement">
    <p:spTree>
      <p:nvGrpSpPr>
        <p:cNvPr id="1" name="Shape 280"/>
        <p:cNvGrpSpPr/>
        <p:nvPr/>
      </p:nvGrpSpPr>
      <p:grpSpPr>
        <a:xfrm>
          <a:off x="0" y="0"/>
          <a:ext cx="0" cy="0"/>
          <a:chOff x="0" y="0"/>
          <a:chExt cx="0" cy="0"/>
        </a:xfrm>
      </p:grpSpPr>
      <p:sp>
        <p:nvSpPr>
          <p:cNvPr id="281" name="Shape 28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82" name="Shape 282"/>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83" name="Shape 283" descr="Shape 15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4" name="Shape 28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Main point">
    <p:spTree>
      <p:nvGrpSpPr>
        <p:cNvPr id="1" name="Shape 2065"/>
        <p:cNvGrpSpPr/>
        <p:nvPr/>
      </p:nvGrpSpPr>
      <p:grpSpPr>
        <a:xfrm>
          <a:off x="0" y="0"/>
          <a:ext cx="0" cy="0"/>
          <a:chOff x="0" y="0"/>
          <a:chExt cx="0" cy="0"/>
        </a:xfrm>
      </p:grpSpPr>
      <p:sp>
        <p:nvSpPr>
          <p:cNvPr id="2066" name="Shape 206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7" name="Shape 206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068"/>
        <p:cNvGrpSpPr/>
        <p:nvPr/>
      </p:nvGrpSpPr>
      <p:grpSpPr>
        <a:xfrm>
          <a:off x="0" y="0"/>
          <a:ext cx="0" cy="0"/>
          <a:chOff x="0" y="0"/>
          <a:chExt cx="0" cy="0"/>
        </a:xfrm>
      </p:grpSpPr>
      <p:sp>
        <p:nvSpPr>
          <p:cNvPr id="2069" name="Shape 206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70" name="Shape 207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1" name="Shape 207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2" name="Shape 207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3" name="Shape 207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Caption">
    <p:spTree>
      <p:nvGrpSpPr>
        <p:cNvPr id="1" name="Shape 2074"/>
        <p:cNvGrpSpPr/>
        <p:nvPr/>
      </p:nvGrpSpPr>
      <p:grpSpPr>
        <a:xfrm>
          <a:off x="0" y="0"/>
          <a:ext cx="0" cy="0"/>
          <a:chOff x="0" y="0"/>
          <a:chExt cx="0" cy="0"/>
        </a:xfrm>
      </p:grpSpPr>
      <p:sp>
        <p:nvSpPr>
          <p:cNvPr id="2075" name="Shape 207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6" name="Shape 207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Big number">
    <p:spTree>
      <p:nvGrpSpPr>
        <p:cNvPr id="1" name="Shape 2077"/>
        <p:cNvGrpSpPr/>
        <p:nvPr/>
      </p:nvGrpSpPr>
      <p:grpSpPr>
        <a:xfrm>
          <a:off x="0" y="0"/>
          <a:ext cx="0" cy="0"/>
          <a:chOff x="0" y="0"/>
          <a:chExt cx="0" cy="0"/>
        </a:xfrm>
      </p:grpSpPr>
      <p:sp>
        <p:nvSpPr>
          <p:cNvPr id="2078" name="Shape 207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9" name="Shape 207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80" name="Shape 208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Blank">
    <p:spTree>
      <p:nvGrpSpPr>
        <p:cNvPr id="1" name="Shape 2081"/>
        <p:cNvGrpSpPr/>
        <p:nvPr/>
      </p:nvGrpSpPr>
      <p:grpSpPr>
        <a:xfrm>
          <a:off x="0" y="0"/>
          <a:ext cx="0" cy="0"/>
          <a:chOff x="0" y="0"/>
          <a:chExt cx="0" cy="0"/>
        </a:xfrm>
      </p:grpSpPr>
      <p:sp>
        <p:nvSpPr>
          <p:cNvPr id="2082" name="Shape 208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083"/>
        <p:cNvGrpSpPr/>
        <p:nvPr/>
      </p:nvGrpSpPr>
      <p:grpSpPr>
        <a:xfrm>
          <a:off x="0" y="0"/>
          <a:ext cx="0" cy="0"/>
          <a:chOff x="0" y="0"/>
          <a:chExt cx="0" cy="0"/>
        </a:xfrm>
      </p:grpSpPr>
      <p:pic>
        <p:nvPicPr>
          <p:cNvPr id="2084" name="Shape 2084"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2085" name="Shape 208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086" name="Shape 2086"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2087" name="Shape 2087"/>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088" name="Shape 2088"/>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89" name="Shape 2089"/>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090" name="Shape 209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091"/>
        <p:cNvGrpSpPr/>
        <p:nvPr/>
      </p:nvGrpSpPr>
      <p:grpSpPr>
        <a:xfrm>
          <a:off x="0" y="0"/>
          <a:ext cx="0" cy="0"/>
          <a:chOff x="0" y="0"/>
          <a:chExt cx="0" cy="0"/>
        </a:xfrm>
      </p:grpSpPr>
      <p:sp>
        <p:nvSpPr>
          <p:cNvPr id="2092" name="Shape 209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93" name="Shape 209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2094" name="Shape 2094"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095" name="Shape 209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Intro">
    <p:spTree>
      <p:nvGrpSpPr>
        <p:cNvPr id="1" name="Shape 2096"/>
        <p:cNvGrpSpPr/>
        <p:nvPr/>
      </p:nvGrpSpPr>
      <p:grpSpPr>
        <a:xfrm>
          <a:off x="0" y="0"/>
          <a:ext cx="0" cy="0"/>
          <a:chOff x="0" y="0"/>
          <a:chExt cx="0" cy="0"/>
        </a:xfrm>
      </p:grpSpPr>
      <p:sp>
        <p:nvSpPr>
          <p:cNvPr id="2097" name="Shape 209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098" name="Shape 2098"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2099" name="Shape 209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2100" name="Shape 210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01" name="Shape 210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2" name="Shape 21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103"/>
        <p:cNvGrpSpPr/>
        <p:nvPr/>
      </p:nvGrpSpPr>
      <p:grpSpPr>
        <a:xfrm>
          <a:off x="0" y="0"/>
          <a:ext cx="0" cy="0"/>
          <a:chOff x="0" y="0"/>
          <a:chExt cx="0" cy="0"/>
        </a:xfrm>
      </p:grpSpPr>
      <p:pic>
        <p:nvPicPr>
          <p:cNvPr id="2104" name="Shape 2104"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05" name="Shape 2105"/>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106" name="Shape 2106"/>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7" name="Shape 2107"/>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08" name="Shape 210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109"/>
        <p:cNvGrpSpPr/>
        <p:nvPr/>
      </p:nvGrpSpPr>
      <p:grpSpPr>
        <a:xfrm>
          <a:off x="0" y="0"/>
          <a:ext cx="0" cy="0"/>
          <a:chOff x="0" y="0"/>
          <a:chExt cx="0" cy="0"/>
        </a:xfrm>
      </p:grpSpPr>
      <p:sp>
        <p:nvSpPr>
          <p:cNvPr id="2110" name="Shape 211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1" name="Shape 2111"/>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112" name="Shape 2112"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13" name="Shape 2113"/>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14" name="Shape 2114"/>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15" name="Shape 21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6_Blank">
    <p:spTree>
      <p:nvGrpSpPr>
        <p:cNvPr id="1" name="Shape 285"/>
        <p:cNvGrpSpPr/>
        <p:nvPr/>
      </p:nvGrpSpPr>
      <p:grpSpPr>
        <a:xfrm>
          <a:off x="0" y="0"/>
          <a:ext cx="0" cy="0"/>
          <a:chOff x="0" y="0"/>
          <a:chExt cx="0" cy="0"/>
        </a:xfrm>
      </p:grpSpPr>
      <p:pic>
        <p:nvPicPr>
          <p:cNvPr id="286" name="Shape 286" descr="Shape 15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87" name="Shape 287"/>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88" name="Shape 28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Blank">
    <p:spTree>
      <p:nvGrpSpPr>
        <p:cNvPr id="1" name="Shape 2116"/>
        <p:cNvGrpSpPr/>
        <p:nvPr/>
      </p:nvGrpSpPr>
      <p:grpSpPr>
        <a:xfrm>
          <a:off x="0" y="0"/>
          <a:ext cx="0" cy="0"/>
          <a:chOff x="0" y="0"/>
          <a:chExt cx="0" cy="0"/>
        </a:xfrm>
      </p:grpSpPr>
      <p:sp>
        <p:nvSpPr>
          <p:cNvPr id="2117" name="Shape 211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118"/>
        <p:cNvGrpSpPr/>
        <p:nvPr/>
      </p:nvGrpSpPr>
      <p:grpSpPr>
        <a:xfrm>
          <a:off x="0" y="0"/>
          <a:ext cx="0" cy="0"/>
          <a:chOff x="0" y="0"/>
          <a:chExt cx="0" cy="0"/>
        </a:xfrm>
      </p:grpSpPr>
      <p:pic>
        <p:nvPicPr>
          <p:cNvPr id="2119" name="Shape 2119"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120" name="Shape 212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21" name="Shape 21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Statement">
    <p:spTree>
      <p:nvGrpSpPr>
        <p:cNvPr id="1" name="Shape 2122"/>
        <p:cNvGrpSpPr/>
        <p:nvPr/>
      </p:nvGrpSpPr>
      <p:grpSpPr>
        <a:xfrm>
          <a:off x="0" y="0"/>
          <a:ext cx="0" cy="0"/>
          <a:chOff x="0" y="0"/>
          <a:chExt cx="0" cy="0"/>
        </a:xfrm>
      </p:grpSpPr>
      <p:sp>
        <p:nvSpPr>
          <p:cNvPr id="2123" name="Shape 21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124" name="Shape 2124"/>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125" name="Shape 2125"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126" name="Shape 212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6_Blank">
    <p:spTree>
      <p:nvGrpSpPr>
        <p:cNvPr id="1" name="Shape 2127"/>
        <p:cNvGrpSpPr/>
        <p:nvPr/>
      </p:nvGrpSpPr>
      <p:grpSpPr>
        <a:xfrm>
          <a:off x="0" y="0"/>
          <a:ext cx="0" cy="0"/>
          <a:chOff x="0" y="0"/>
          <a:chExt cx="0" cy="0"/>
        </a:xfrm>
      </p:grpSpPr>
      <p:pic>
        <p:nvPicPr>
          <p:cNvPr id="2128" name="Shape 2128"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29" name="Shape 2129"/>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130" name="Shape 213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131"/>
        <p:cNvGrpSpPr/>
        <p:nvPr/>
      </p:nvGrpSpPr>
      <p:grpSpPr>
        <a:xfrm>
          <a:off x="0" y="0"/>
          <a:ext cx="0" cy="0"/>
          <a:chOff x="0" y="0"/>
          <a:chExt cx="0" cy="0"/>
        </a:xfrm>
      </p:grpSpPr>
      <p:pic>
        <p:nvPicPr>
          <p:cNvPr id="2132" name="Shape 2132" descr="Shape 109"/>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133" name="Shape 2133"/>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134" name="Shape 2134" descr="Shape 111"/>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135" name="Shape 213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136" name="Shape 2136"/>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37" name="Shape 2137"/>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138" name="Shape 21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Blank">
    <p:spTree>
      <p:nvGrpSpPr>
        <p:cNvPr id="1" name="Shape 2139"/>
        <p:cNvGrpSpPr/>
        <p:nvPr/>
      </p:nvGrpSpPr>
      <p:grpSpPr>
        <a:xfrm>
          <a:off x="0" y="0"/>
          <a:ext cx="0" cy="0"/>
          <a:chOff x="0" y="0"/>
          <a:chExt cx="0" cy="0"/>
        </a:xfrm>
      </p:grpSpPr>
      <p:pic>
        <p:nvPicPr>
          <p:cNvPr id="2140" name="Shape 2140" descr="Shape 11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1" name="Shape 21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Blank">
    <p:spTree>
      <p:nvGrpSpPr>
        <p:cNvPr id="1" name="Shape 2142"/>
        <p:cNvGrpSpPr/>
        <p:nvPr/>
      </p:nvGrpSpPr>
      <p:grpSpPr>
        <a:xfrm>
          <a:off x="0" y="0"/>
          <a:ext cx="0" cy="0"/>
          <a:chOff x="0" y="0"/>
          <a:chExt cx="0" cy="0"/>
        </a:xfrm>
      </p:grpSpPr>
      <p:pic>
        <p:nvPicPr>
          <p:cNvPr id="2143" name="Shape 2143" descr="Shape 1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4" name="Shape 21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Title only">
    <p:spTree>
      <p:nvGrpSpPr>
        <p:cNvPr id="1" name="Shape 2145"/>
        <p:cNvGrpSpPr/>
        <p:nvPr/>
      </p:nvGrpSpPr>
      <p:grpSpPr>
        <a:xfrm>
          <a:off x="0" y="0"/>
          <a:ext cx="0" cy="0"/>
          <a:chOff x="0" y="0"/>
          <a:chExt cx="0" cy="0"/>
        </a:xfrm>
      </p:grpSpPr>
      <p:sp>
        <p:nvSpPr>
          <p:cNvPr id="2146" name="Shape 214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47" name="Shape 21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Body">
    <p:spTree>
      <p:nvGrpSpPr>
        <p:cNvPr id="1" name="Shape 2148"/>
        <p:cNvGrpSpPr/>
        <p:nvPr/>
      </p:nvGrpSpPr>
      <p:grpSpPr>
        <a:xfrm>
          <a:off x="0" y="0"/>
          <a:ext cx="0" cy="0"/>
          <a:chOff x="0" y="0"/>
          <a:chExt cx="0" cy="0"/>
        </a:xfrm>
      </p:grpSpPr>
      <p:pic>
        <p:nvPicPr>
          <p:cNvPr id="2149" name="Shape 2149" descr="Shape 13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0" name="Shape 215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51" name="Shape 215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152"/>
        <p:cNvGrpSpPr/>
        <p:nvPr/>
      </p:nvGrpSpPr>
      <p:grpSpPr>
        <a:xfrm>
          <a:off x="0" y="0"/>
          <a:ext cx="0" cy="0"/>
          <a:chOff x="0" y="0"/>
          <a:chExt cx="0" cy="0"/>
        </a:xfrm>
      </p:grpSpPr>
      <p:sp>
        <p:nvSpPr>
          <p:cNvPr id="2153" name="Shape 2153"/>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54" name="Shape 2154"/>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155" name="Shape 2155" descr="Shape 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156" name="Shape 2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1" name="Shape 291"/>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2" name="Shape 29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Body">
    <p:spTree>
      <p:nvGrpSpPr>
        <p:cNvPr id="1" name="Shape 2157"/>
        <p:cNvGrpSpPr/>
        <p:nvPr/>
      </p:nvGrpSpPr>
      <p:grpSpPr>
        <a:xfrm>
          <a:off x="0" y="0"/>
          <a:ext cx="0" cy="0"/>
          <a:chOff x="0" y="0"/>
          <a:chExt cx="0" cy="0"/>
        </a:xfrm>
      </p:grpSpPr>
      <p:pic>
        <p:nvPicPr>
          <p:cNvPr id="2158" name="Shape 2158" descr="Shape 14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9" name="Shape 21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60" name="Shape 21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16_Blank">
    <p:spTree>
      <p:nvGrpSpPr>
        <p:cNvPr id="1" name="Shape 2161"/>
        <p:cNvGrpSpPr/>
        <p:nvPr/>
      </p:nvGrpSpPr>
      <p:grpSpPr>
        <a:xfrm>
          <a:off x="0" y="0"/>
          <a:ext cx="0" cy="0"/>
          <a:chOff x="0" y="0"/>
          <a:chExt cx="0" cy="0"/>
        </a:xfrm>
      </p:grpSpPr>
      <p:pic>
        <p:nvPicPr>
          <p:cNvPr id="2162" name="Shape 2162" descr="Shape 1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3" name="Shape 2163"/>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164" name="Shape 216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Blank">
    <p:spTree>
      <p:nvGrpSpPr>
        <p:cNvPr id="1" name="Shape 2165"/>
        <p:cNvGrpSpPr/>
        <p:nvPr/>
      </p:nvGrpSpPr>
      <p:grpSpPr>
        <a:xfrm>
          <a:off x="0" y="0"/>
          <a:ext cx="0" cy="0"/>
          <a:chOff x="0" y="0"/>
          <a:chExt cx="0" cy="0"/>
        </a:xfrm>
      </p:grpSpPr>
      <p:pic>
        <p:nvPicPr>
          <p:cNvPr id="2166" name="Shape 2166" descr="Shape 14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7" name="Shape 216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168"/>
        <p:cNvGrpSpPr/>
        <p:nvPr/>
      </p:nvGrpSpPr>
      <p:grpSpPr>
        <a:xfrm>
          <a:off x="0" y="0"/>
          <a:ext cx="0" cy="0"/>
          <a:chOff x="0" y="0"/>
          <a:chExt cx="0" cy="0"/>
        </a:xfrm>
      </p:grpSpPr>
      <p:sp>
        <p:nvSpPr>
          <p:cNvPr id="2169" name="Shape 2169"/>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0" name="Shape 2170"/>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1" name="Shape 217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172"/>
        <p:cNvGrpSpPr/>
        <p:nvPr/>
      </p:nvGrpSpPr>
      <p:grpSpPr>
        <a:xfrm>
          <a:off x="0" y="0"/>
          <a:ext cx="0" cy="0"/>
          <a:chOff x="0" y="0"/>
          <a:chExt cx="0" cy="0"/>
        </a:xfrm>
      </p:grpSpPr>
      <p:sp>
        <p:nvSpPr>
          <p:cNvPr id="2173" name="Shape 2173"/>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4" name="Shape 217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175"/>
        <p:cNvGrpSpPr/>
        <p:nvPr/>
      </p:nvGrpSpPr>
      <p:grpSpPr>
        <a:xfrm>
          <a:off x="0" y="0"/>
          <a:ext cx="0" cy="0"/>
          <a:chOff x="0" y="0"/>
          <a:chExt cx="0" cy="0"/>
        </a:xfrm>
      </p:grpSpPr>
      <p:sp>
        <p:nvSpPr>
          <p:cNvPr id="2176" name="Shape 2176"/>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7" name="Shape 2177"/>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8" name="Shape 21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179"/>
        <p:cNvGrpSpPr/>
        <p:nvPr/>
      </p:nvGrpSpPr>
      <p:grpSpPr>
        <a:xfrm>
          <a:off x="0" y="0"/>
          <a:ext cx="0" cy="0"/>
          <a:chOff x="0" y="0"/>
          <a:chExt cx="0" cy="0"/>
        </a:xfrm>
      </p:grpSpPr>
      <p:sp>
        <p:nvSpPr>
          <p:cNvPr id="2180" name="Shape 21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1" name="Shape 2181"/>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2" name="Shape 218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3" name="Shape 218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only">
    <p:spTree>
      <p:nvGrpSpPr>
        <p:cNvPr id="1" name="Shape 2184"/>
        <p:cNvGrpSpPr/>
        <p:nvPr/>
      </p:nvGrpSpPr>
      <p:grpSpPr>
        <a:xfrm>
          <a:off x="0" y="0"/>
          <a:ext cx="0" cy="0"/>
          <a:chOff x="0" y="0"/>
          <a:chExt cx="0" cy="0"/>
        </a:xfrm>
      </p:grpSpPr>
      <p:sp>
        <p:nvSpPr>
          <p:cNvPr id="2185" name="Shape 218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6" name="Shape 218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9" name="Shape 2189"/>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0" name="Shape 219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Main point">
    <p:spTree>
      <p:nvGrpSpPr>
        <p:cNvPr id="1" name="Shape 2191"/>
        <p:cNvGrpSpPr/>
        <p:nvPr/>
      </p:nvGrpSpPr>
      <p:grpSpPr>
        <a:xfrm>
          <a:off x="0" y="0"/>
          <a:ext cx="0" cy="0"/>
          <a:chOff x="0" y="0"/>
          <a:chExt cx="0" cy="0"/>
        </a:xfrm>
      </p:grpSpPr>
      <p:sp>
        <p:nvSpPr>
          <p:cNvPr id="2192" name="Shape 2192"/>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3" name="Shape 219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 name="Shape 29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194"/>
        <p:cNvGrpSpPr/>
        <p:nvPr/>
      </p:nvGrpSpPr>
      <p:grpSpPr>
        <a:xfrm>
          <a:off x="0" y="0"/>
          <a:ext cx="0" cy="0"/>
          <a:chOff x="0" y="0"/>
          <a:chExt cx="0" cy="0"/>
        </a:xfrm>
      </p:grpSpPr>
      <p:sp>
        <p:nvSpPr>
          <p:cNvPr id="2195" name="Shape 219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96" name="Shape 219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7" name="Shape 219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8" name="Shape 219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9" name="Shape 21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Caption">
    <p:spTree>
      <p:nvGrpSpPr>
        <p:cNvPr id="1" name="Shape 2200"/>
        <p:cNvGrpSpPr/>
        <p:nvPr/>
      </p:nvGrpSpPr>
      <p:grpSpPr>
        <a:xfrm>
          <a:off x="0" y="0"/>
          <a:ext cx="0" cy="0"/>
          <a:chOff x="0" y="0"/>
          <a:chExt cx="0" cy="0"/>
        </a:xfrm>
      </p:grpSpPr>
      <p:sp>
        <p:nvSpPr>
          <p:cNvPr id="2201" name="Shape 2201"/>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2" name="Shape 220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Big number">
    <p:spTree>
      <p:nvGrpSpPr>
        <p:cNvPr id="1" name="Shape 2203"/>
        <p:cNvGrpSpPr/>
        <p:nvPr/>
      </p:nvGrpSpPr>
      <p:grpSpPr>
        <a:xfrm>
          <a:off x="0" y="0"/>
          <a:ext cx="0" cy="0"/>
          <a:chOff x="0" y="0"/>
          <a:chExt cx="0" cy="0"/>
        </a:xfrm>
      </p:grpSpPr>
      <p:sp>
        <p:nvSpPr>
          <p:cNvPr id="2204" name="Shape 2204"/>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05" name="Shape 2205"/>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6" name="Shape 220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Blank">
    <p:spTree>
      <p:nvGrpSpPr>
        <p:cNvPr id="1" name="Shape 2207"/>
        <p:cNvGrpSpPr/>
        <p:nvPr/>
      </p:nvGrpSpPr>
      <p:grpSpPr>
        <a:xfrm>
          <a:off x="0" y="0"/>
          <a:ext cx="0" cy="0"/>
          <a:chOff x="0" y="0"/>
          <a:chExt cx="0" cy="0"/>
        </a:xfrm>
      </p:grpSpPr>
      <p:sp>
        <p:nvSpPr>
          <p:cNvPr id="2208" name="Shape 22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Intro">
    <p:spTree>
      <p:nvGrpSpPr>
        <p:cNvPr id="1" name="Shape 2209"/>
        <p:cNvGrpSpPr/>
        <p:nvPr/>
      </p:nvGrpSpPr>
      <p:grpSpPr>
        <a:xfrm>
          <a:off x="0" y="0"/>
          <a:ext cx="0" cy="0"/>
          <a:chOff x="0" y="0"/>
          <a:chExt cx="0" cy="0"/>
        </a:xfrm>
      </p:grpSpPr>
      <p:sp>
        <p:nvSpPr>
          <p:cNvPr id="2210" name="Shape 221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211" name="Shape 2211" descr="Shape 19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212" name="Shape 2212"/>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213" name="Shape 221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14" name="Shape 221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15" name="Shape 22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216"/>
        <p:cNvGrpSpPr/>
        <p:nvPr/>
      </p:nvGrpSpPr>
      <p:grpSpPr>
        <a:xfrm>
          <a:off x="0" y="0"/>
          <a:ext cx="0" cy="0"/>
          <a:chOff x="0" y="0"/>
          <a:chExt cx="0" cy="0"/>
        </a:xfrm>
      </p:grpSpPr>
      <p:pic>
        <p:nvPicPr>
          <p:cNvPr id="2217" name="Shape 2217" descr="Shape 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18" name="Shape 221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19" name="Shape 221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0" name="Shape 222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1" name="Shape 222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222"/>
        <p:cNvGrpSpPr/>
        <p:nvPr/>
      </p:nvGrpSpPr>
      <p:grpSpPr>
        <a:xfrm>
          <a:off x="0" y="0"/>
          <a:ext cx="0" cy="0"/>
          <a:chOff x="0" y="0"/>
          <a:chExt cx="0" cy="0"/>
        </a:xfrm>
      </p:grpSpPr>
      <p:sp>
        <p:nvSpPr>
          <p:cNvPr id="2223" name="Shape 222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24" name="Shape 2224"/>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225" name="Shape 2225" descr="Shape 2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26" name="Shape 222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7" name="Shape 222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8" name="Shape 222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Blank">
    <p:spTree>
      <p:nvGrpSpPr>
        <p:cNvPr id="1" name="Shape 2229"/>
        <p:cNvGrpSpPr/>
        <p:nvPr/>
      </p:nvGrpSpPr>
      <p:grpSpPr>
        <a:xfrm>
          <a:off x="0" y="0"/>
          <a:ext cx="0" cy="0"/>
          <a:chOff x="0" y="0"/>
          <a:chExt cx="0" cy="0"/>
        </a:xfrm>
      </p:grpSpPr>
      <p:sp>
        <p:nvSpPr>
          <p:cNvPr id="2230" name="Shape 223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231"/>
        <p:cNvGrpSpPr/>
        <p:nvPr/>
      </p:nvGrpSpPr>
      <p:grpSpPr>
        <a:xfrm>
          <a:off x="0" y="0"/>
          <a:ext cx="0" cy="0"/>
          <a:chOff x="0" y="0"/>
          <a:chExt cx="0" cy="0"/>
        </a:xfrm>
      </p:grpSpPr>
      <p:pic>
        <p:nvPicPr>
          <p:cNvPr id="2232" name="Shape 2232" descr="Shape 21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233" name="Shape 2233"/>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34" name="Shape 22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cSld name="Statement">
    <p:spTree>
      <p:nvGrpSpPr>
        <p:cNvPr id="1" name="Shape 2235"/>
        <p:cNvGrpSpPr/>
        <p:nvPr/>
      </p:nvGrpSpPr>
      <p:grpSpPr>
        <a:xfrm>
          <a:off x="0" y="0"/>
          <a:ext cx="0" cy="0"/>
          <a:chOff x="0" y="0"/>
          <a:chExt cx="0" cy="0"/>
        </a:xfrm>
      </p:grpSpPr>
      <p:sp>
        <p:nvSpPr>
          <p:cNvPr id="2236" name="Shape 22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237" name="Shape 2237"/>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38" name="Shape 2238" descr="Shape 22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39" name="Shape 22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8" name="Shape 298"/>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9" name="Shape 2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cSld name="16_Blank">
    <p:spTree>
      <p:nvGrpSpPr>
        <p:cNvPr id="1" name="Shape 2240"/>
        <p:cNvGrpSpPr/>
        <p:nvPr/>
      </p:nvGrpSpPr>
      <p:grpSpPr>
        <a:xfrm>
          <a:off x="0" y="0"/>
          <a:ext cx="0" cy="0"/>
          <a:chOff x="0" y="0"/>
          <a:chExt cx="0" cy="0"/>
        </a:xfrm>
      </p:grpSpPr>
      <p:pic>
        <p:nvPicPr>
          <p:cNvPr id="2241" name="Shape 2241" descr="Shape 22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2" name="Shape 2242"/>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243" name="Shape 22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cSld name="16_Blank">
    <p:spTree>
      <p:nvGrpSpPr>
        <p:cNvPr id="1" name="Shape 2244"/>
        <p:cNvGrpSpPr/>
        <p:nvPr/>
      </p:nvGrpSpPr>
      <p:grpSpPr>
        <a:xfrm>
          <a:off x="0" y="0"/>
          <a:ext cx="0" cy="0"/>
          <a:chOff x="0" y="0"/>
          <a:chExt cx="0" cy="0"/>
        </a:xfrm>
      </p:grpSpPr>
      <p:pic>
        <p:nvPicPr>
          <p:cNvPr id="2245" name="Shape 2245" descr="Shape 22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6" name="Shape 224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247" name="Shape 22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248"/>
        <p:cNvGrpSpPr/>
        <p:nvPr/>
      </p:nvGrpSpPr>
      <p:grpSpPr>
        <a:xfrm>
          <a:off x="0" y="0"/>
          <a:ext cx="0" cy="0"/>
          <a:chOff x="0" y="0"/>
          <a:chExt cx="0" cy="0"/>
        </a:xfrm>
      </p:grpSpPr>
      <p:pic>
        <p:nvPicPr>
          <p:cNvPr id="2249" name="Shape 2249" descr="Shape 23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250" name="Shape 225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251" name="Shape 2251" descr="Shape 23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252" name="Shape 225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253" name="Shape 225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54" name="Shape 2254"/>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2255" name="Shape 22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Blank">
    <p:spTree>
      <p:nvGrpSpPr>
        <p:cNvPr id="1" name="Shape 2256"/>
        <p:cNvGrpSpPr/>
        <p:nvPr/>
      </p:nvGrpSpPr>
      <p:grpSpPr>
        <a:xfrm>
          <a:off x="0" y="0"/>
          <a:ext cx="0" cy="0"/>
          <a:chOff x="0" y="0"/>
          <a:chExt cx="0" cy="0"/>
        </a:xfrm>
      </p:grpSpPr>
      <p:pic>
        <p:nvPicPr>
          <p:cNvPr id="2257" name="Shape 2257" descr="Shape 24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58" name="Shape 225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cSld name="Side-by-Side">
    <p:spTree>
      <p:nvGrpSpPr>
        <p:cNvPr id="1" name="Shape 2259"/>
        <p:cNvGrpSpPr/>
        <p:nvPr/>
      </p:nvGrpSpPr>
      <p:grpSpPr>
        <a:xfrm>
          <a:off x="0" y="0"/>
          <a:ext cx="0" cy="0"/>
          <a:chOff x="0" y="0"/>
          <a:chExt cx="0" cy="0"/>
        </a:xfrm>
      </p:grpSpPr>
      <p:pic>
        <p:nvPicPr>
          <p:cNvPr id="2260" name="Shape 2260" descr="Shape 24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61" name="Shape 226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62" name="Shape 226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63" name="Shape 226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64" name="Shape 226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265"/>
        <p:cNvGrpSpPr/>
        <p:nvPr/>
      </p:nvGrpSpPr>
      <p:grpSpPr>
        <a:xfrm>
          <a:off x="0" y="0"/>
          <a:ext cx="0" cy="0"/>
          <a:chOff x="0" y="0"/>
          <a:chExt cx="0" cy="0"/>
        </a:xfrm>
      </p:grpSpPr>
      <p:sp>
        <p:nvSpPr>
          <p:cNvPr id="2266" name="Shape 226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67" name="Shape 226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268" name="Shape 2268" descr="Shape 2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269" name="Shape 22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cSld name="Statement">
    <p:spTree>
      <p:nvGrpSpPr>
        <p:cNvPr id="1" name="Shape 2270"/>
        <p:cNvGrpSpPr/>
        <p:nvPr/>
      </p:nvGrpSpPr>
      <p:grpSpPr>
        <a:xfrm>
          <a:off x="0" y="0"/>
          <a:ext cx="0" cy="0"/>
          <a:chOff x="0" y="0"/>
          <a:chExt cx="0" cy="0"/>
        </a:xfrm>
      </p:grpSpPr>
      <p:sp>
        <p:nvSpPr>
          <p:cNvPr id="2271" name="Shape 227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272" name="Shape 22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73" name="Shape 2273" descr="Shape 25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74" name="Shape 22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16_Blank">
    <p:spTree>
      <p:nvGrpSpPr>
        <p:cNvPr id="1" name="Shape 2275"/>
        <p:cNvGrpSpPr/>
        <p:nvPr/>
      </p:nvGrpSpPr>
      <p:grpSpPr>
        <a:xfrm>
          <a:off x="0" y="0"/>
          <a:ext cx="0" cy="0"/>
          <a:chOff x="0" y="0"/>
          <a:chExt cx="0" cy="0"/>
        </a:xfrm>
      </p:grpSpPr>
      <p:pic>
        <p:nvPicPr>
          <p:cNvPr id="2276" name="Shape 2276" descr="Shape 25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77" name="Shape 227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2278" name="Shape 22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cSld name="Title slide">
    <p:spTree>
      <p:nvGrpSpPr>
        <p:cNvPr id="1" name="Shape 2279"/>
        <p:cNvGrpSpPr/>
        <p:nvPr/>
      </p:nvGrpSpPr>
      <p:grpSpPr>
        <a:xfrm>
          <a:off x="0" y="0"/>
          <a:ext cx="0" cy="0"/>
          <a:chOff x="0" y="0"/>
          <a:chExt cx="0" cy="0"/>
        </a:xfrm>
      </p:grpSpPr>
      <p:sp>
        <p:nvSpPr>
          <p:cNvPr id="2280" name="Shape 228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1" name="Shape 228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2" name="Shape 228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283"/>
        <p:cNvGrpSpPr/>
        <p:nvPr/>
      </p:nvGrpSpPr>
      <p:grpSpPr>
        <a:xfrm>
          <a:off x="0" y="0"/>
          <a:ext cx="0" cy="0"/>
          <a:chOff x="0" y="0"/>
          <a:chExt cx="0" cy="0"/>
        </a:xfrm>
      </p:grpSpPr>
      <p:sp>
        <p:nvSpPr>
          <p:cNvPr id="2284" name="Shape 228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5" name="Shape 228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2" name="Shape 302"/>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3" name="Shape 30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4" name="Shape 30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286"/>
        <p:cNvGrpSpPr/>
        <p:nvPr/>
      </p:nvGrpSpPr>
      <p:grpSpPr>
        <a:xfrm>
          <a:off x="0" y="0"/>
          <a:ext cx="0" cy="0"/>
          <a:chOff x="0" y="0"/>
          <a:chExt cx="0" cy="0"/>
        </a:xfrm>
      </p:grpSpPr>
      <p:sp>
        <p:nvSpPr>
          <p:cNvPr id="2287" name="Shape 228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8" name="Shape 228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9" name="Shape 228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290"/>
        <p:cNvGrpSpPr/>
        <p:nvPr/>
      </p:nvGrpSpPr>
      <p:grpSpPr>
        <a:xfrm>
          <a:off x="0" y="0"/>
          <a:ext cx="0" cy="0"/>
          <a:chOff x="0" y="0"/>
          <a:chExt cx="0" cy="0"/>
        </a:xfrm>
      </p:grpSpPr>
      <p:sp>
        <p:nvSpPr>
          <p:cNvPr id="2291" name="Shape 229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2" name="Shape 229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3" name="Shape 229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4" name="Shape 229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295"/>
        <p:cNvGrpSpPr/>
        <p:nvPr/>
      </p:nvGrpSpPr>
      <p:grpSpPr>
        <a:xfrm>
          <a:off x="0" y="0"/>
          <a:ext cx="0" cy="0"/>
          <a:chOff x="0" y="0"/>
          <a:chExt cx="0" cy="0"/>
        </a:xfrm>
      </p:grpSpPr>
      <p:sp>
        <p:nvSpPr>
          <p:cNvPr id="2296" name="Shape 229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7" name="Shape 229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8" name="Shape 22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cSld name="Main point">
    <p:spTree>
      <p:nvGrpSpPr>
        <p:cNvPr id="1" name="Shape 2299"/>
        <p:cNvGrpSpPr/>
        <p:nvPr/>
      </p:nvGrpSpPr>
      <p:grpSpPr>
        <a:xfrm>
          <a:off x="0" y="0"/>
          <a:ext cx="0" cy="0"/>
          <a:chOff x="0" y="0"/>
          <a:chExt cx="0" cy="0"/>
        </a:xfrm>
      </p:grpSpPr>
      <p:sp>
        <p:nvSpPr>
          <p:cNvPr id="2300" name="Shape 230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1" name="Shape 23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302"/>
        <p:cNvGrpSpPr/>
        <p:nvPr/>
      </p:nvGrpSpPr>
      <p:grpSpPr>
        <a:xfrm>
          <a:off x="0" y="0"/>
          <a:ext cx="0" cy="0"/>
          <a:chOff x="0" y="0"/>
          <a:chExt cx="0" cy="0"/>
        </a:xfrm>
      </p:grpSpPr>
      <p:sp>
        <p:nvSpPr>
          <p:cNvPr id="2303" name="Shape 230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04" name="Shape 230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5" name="Shape 230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6" name="Shape 230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7" name="Shape 230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Caption">
    <p:spTree>
      <p:nvGrpSpPr>
        <p:cNvPr id="1" name="Shape 2308"/>
        <p:cNvGrpSpPr/>
        <p:nvPr/>
      </p:nvGrpSpPr>
      <p:grpSpPr>
        <a:xfrm>
          <a:off x="0" y="0"/>
          <a:ext cx="0" cy="0"/>
          <a:chOff x="0" y="0"/>
          <a:chExt cx="0" cy="0"/>
        </a:xfrm>
      </p:grpSpPr>
      <p:sp>
        <p:nvSpPr>
          <p:cNvPr id="2309" name="Shape 230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0" name="Shape 23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Big number">
    <p:spTree>
      <p:nvGrpSpPr>
        <p:cNvPr id="1" name="Shape 2311"/>
        <p:cNvGrpSpPr/>
        <p:nvPr/>
      </p:nvGrpSpPr>
      <p:grpSpPr>
        <a:xfrm>
          <a:off x="0" y="0"/>
          <a:ext cx="0" cy="0"/>
          <a:chOff x="0" y="0"/>
          <a:chExt cx="0" cy="0"/>
        </a:xfrm>
      </p:grpSpPr>
      <p:sp>
        <p:nvSpPr>
          <p:cNvPr id="2312" name="Shape 231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13" name="Shape 231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4" name="Shape 231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Blank">
    <p:spTree>
      <p:nvGrpSpPr>
        <p:cNvPr id="1" name="Shape 2315"/>
        <p:cNvGrpSpPr/>
        <p:nvPr/>
      </p:nvGrpSpPr>
      <p:grpSpPr>
        <a:xfrm>
          <a:off x="0" y="0"/>
          <a:ext cx="0" cy="0"/>
          <a:chOff x="0" y="0"/>
          <a:chExt cx="0" cy="0"/>
        </a:xfrm>
      </p:grpSpPr>
      <p:sp>
        <p:nvSpPr>
          <p:cNvPr id="2316" name="Shape 231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Intro">
    <p:spTree>
      <p:nvGrpSpPr>
        <p:cNvPr id="1" name="Shape 2317"/>
        <p:cNvGrpSpPr/>
        <p:nvPr/>
      </p:nvGrpSpPr>
      <p:grpSpPr>
        <a:xfrm>
          <a:off x="0" y="0"/>
          <a:ext cx="0" cy="0"/>
          <a:chOff x="0" y="0"/>
          <a:chExt cx="0" cy="0"/>
        </a:xfrm>
      </p:grpSpPr>
      <p:sp>
        <p:nvSpPr>
          <p:cNvPr id="2318" name="Shape 231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319" name="Shape 2319" descr="Shape 30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320" name="Shape 232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321" name="Shape 232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322" name="Shape 232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3" name="Shape 232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324"/>
        <p:cNvGrpSpPr/>
        <p:nvPr/>
      </p:nvGrpSpPr>
      <p:grpSpPr>
        <a:xfrm>
          <a:off x="0" y="0"/>
          <a:ext cx="0" cy="0"/>
          <a:chOff x="0" y="0"/>
          <a:chExt cx="0" cy="0"/>
        </a:xfrm>
      </p:grpSpPr>
      <p:pic>
        <p:nvPicPr>
          <p:cNvPr id="2325" name="Shape 2325" descr="Shape 3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26" name="Shape 232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27" name="Shape 232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8" name="Shape 232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29" name="Shape 23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 name="Shape 307"/>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8" name="Shape 3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330"/>
        <p:cNvGrpSpPr/>
        <p:nvPr/>
      </p:nvGrpSpPr>
      <p:grpSpPr>
        <a:xfrm>
          <a:off x="0" y="0"/>
          <a:ext cx="0" cy="0"/>
          <a:chOff x="0" y="0"/>
          <a:chExt cx="0" cy="0"/>
        </a:xfrm>
      </p:grpSpPr>
      <p:sp>
        <p:nvSpPr>
          <p:cNvPr id="2331" name="Shape 233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2" name="Shape 2332"/>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2333" name="Shape 2333" descr="Shape 31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34" name="Shape 233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35" name="Shape 233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36" name="Shape 23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cSld name="Blank">
    <p:spTree>
      <p:nvGrpSpPr>
        <p:cNvPr id="1" name="Shape 2337"/>
        <p:cNvGrpSpPr/>
        <p:nvPr/>
      </p:nvGrpSpPr>
      <p:grpSpPr>
        <a:xfrm>
          <a:off x="0" y="0"/>
          <a:ext cx="0" cy="0"/>
          <a:chOff x="0" y="0"/>
          <a:chExt cx="0" cy="0"/>
        </a:xfrm>
      </p:grpSpPr>
      <p:sp>
        <p:nvSpPr>
          <p:cNvPr id="2338" name="Shape 23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339"/>
        <p:cNvGrpSpPr/>
        <p:nvPr/>
      </p:nvGrpSpPr>
      <p:grpSpPr>
        <a:xfrm>
          <a:off x="0" y="0"/>
          <a:ext cx="0" cy="0"/>
          <a:chOff x="0" y="0"/>
          <a:chExt cx="0" cy="0"/>
        </a:xfrm>
      </p:grpSpPr>
      <p:pic>
        <p:nvPicPr>
          <p:cNvPr id="2340" name="Shape 2340" descr="Shape 3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341" name="Shape 234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2" name="Shape 23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cSld name="Title Only">
    <p:spTree>
      <p:nvGrpSpPr>
        <p:cNvPr id="1" name="Shape 2343"/>
        <p:cNvGrpSpPr/>
        <p:nvPr/>
      </p:nvGrpSpPr>
      <p:grpSpPr>
        <a:xfrm>
          <a:off x="0" y="0"/>
          <a:ext cx="0" cy="0"/>
          <a:chOff x="0" y="0"/>
          <a:chExt cx="0" cy="0"/>
        </a:xfrm>
      </p:grpSpPr>
      <p:sp>
        <p:nvSpPr>
          <p:cNvPr id="2344" name="Shape 234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345" name="Shape 2345"/>
          <p:cNvSpPr txBox="1">
            <a:spLocks noGrp="1"/>
          </p:cNvSpPr>
          <p:nvPr>
            <p:ph type="title"/>
          </p:nvPr>
        </p:nvSpPr>
        <p:spPr>
          <a:xfrm>
            <a:off x="366711" y="325436"/>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6" name="Shape 2346"/>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2347" name="Shape 2347" descr="Shape 331"/>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348" name="Shape 2348"/>
          <p:cNvSpPr txBox="1">
            <a:spLocks noGrp="1"/>
          </p:cNvSpPr>
          <p:nvPr>
            <p:ph type="sldNum" idx="12"/>
          </p:nvPr>
        </p:nvSpPr>
        <p:spPr>
          <a:xfrm>
            <a:off x="8959847" y="5021492"/>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349"/>
        <p:cNvGrpSpPr/>
        <p:nvPr/>
      </p:nvGrpSpPr>
      <p:grpSpPr>
        <a:xfrm>
          <a:off x="0" y="0"/>
          <a:ext cx="0" cy="0"/>
          <a:chOff x="0" y="0"/>
          <a:chExt cx="0" cy="0"/>
        </a:xfrm>
      </p:grpSpPr>
      <p:pic>
        <p:nvPicPr>
          <p:cNvPr id="2350" name="Shape 2350" descr="Shape 337"/>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351" name="Shape 2351"/>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352" name="Shape 2352" descr="Shape 339"/>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353" name="Shape 235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354" name="Shape 2354"/>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55" name="Shape 2355"/>
          <p:cNvSpPr txBox="1"/>
          <p:nvPr/>
        </p:nvSpPr>
        <p:spPr>
          <a:xfrm>
            <a:off x="6402855"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356" name="Shape 23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Blank">
    <p:spTree>
      <p:nvGrpSpPr>
        <p:cNvPr id="1" name="Shape 2357"/>
        <p:cNvGrpSpPr/>
        <p:nvPr/>
      </p:nvGrpSpPr>
      <p:grpSpPr>
        <a:xfrm>
          <a:off x="0" y="0"/>
          <a:ext cx="0" cy="0"/>
          <a:chOff x="0" y="0"/>
          <a:chExt cx="0" cy="0"/>
        </a:xfrm>
      </p:grpSpPr>
      <p:pic>
        <p:nvPicPr>
          <p:cNvPr id="2358" name="Shape 2358" descr="Shape 34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59" name="Shape 235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Title only">
    <p:spTree>
      <p:nvGrpSpPr>
        <p:cNvPr id="1" name="Shape 2360"/>
        <p:cNvGrpSpPr/>
        <p:nvPr/>
      </p:nvGrpSpPr>
      <p:grpSpPr>
        <a:xfrm>
          <a:off x="0" y="0"/>
          <a:ext cx="0" cy="0"/>
          <a:chOff x="0" y="0"/>
          <a:chExt cx="0" cy="0"/>
        </a:xfrm>
      </p:grpSpPr>
      <p:sp>
        <p:nvSpPr>
          <p:cNvPr id="2361" name="Shape 23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2" name="Shape 23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Side-by-Side">
    <p:spTree>
      <p:nvGrpSpPr>
        <p:cNvPr id="1" name="Shape 2363"/>
        <p:cNvGrpSpPr/>
        <p:nvPr/>
      </p:nvGrpSpPr>
      <p:grpSpPr>
        <a:xfrm>
          <a:off x="0" y="0"/>
          <a:ext cx="0" cy="0"/>
          <a:chOff x="0" y="0"/>
          <a:chExt cx="0" cy="0"/>
        </a:xfrm>
      </p:grpSpPr>
      <p:pic>
        <p:nvPicPr>
          <p:cNvPr id="2364" name="Shape 2364" descr="Shape 35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65" name="Shape 236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66" name="Shape 236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67" name="Shape 2367"/>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8" name="Shape 2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Blank">
    <p:spTree>
      <p:nvGrpSpPr>
        <p:cNvPr id="1" name="Shape 2369"/>
        <p:cNvGrpSpPr/>
        <p:nvPr/>
      </p:nvGrpSpPr>
      <p:grpSpPr>
        <a:xfrm>
          <a:off x="0" y="0"/>
          <a:ext cx="0" cy="0"/>
          <a:chOff x="0" y="0"/>
          <a:chExt cx="0" cy="0"/>
        </a:xfrm>
      </p:grpSpPr>
      <p:pic>
        <p:nvPicPr>
          <p:cNvPr id="2370" name="Shape 2370" descr="Shape 36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71" name="Shape 2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Side-by-Side">
    <p:spTree>
      <p:nvGrpSpPr>
        <p:cNvPr id="1" name="Shape 2372"/>
        <p:cNvGrpSpPr/>
        <p:nvPr/>
      </p:nvGrpSpPr>
      <p:grpSpPr>
        <a:xfrm>
          <a:off x="0" y="0"/>
          <a:ext cx="0" cy="0"/>
          <a:chOff x="0" y="0"/>
          <a:chExt cx="0" cy="0"/>
        </a:xfrm>
      </p:grpSpPr>
      <p:pic>
        <p:nvPicPr>
          <p:cNvPr id="2373" name="Shape 2373" descr="Shape 36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74" name="Shape 2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75" name="Shape 2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76" name="Shape 2376"/>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77" name="Shape 237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Main point">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1" name="Shape 31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Body">
    <p:spTree>
      <p:nvGrpSpPr>
        <p:cNvPr id="1" name="Shape 2378"/>
        <p:cNvGrpSpPr/>
        <p:nvPr/>
      </p:nvGrpSpPr>
      <p:grpSpPr>
        <a:xfrm>
          <a:off x="0" y="0"/>
          <a:ext cx="0" cy="0"/>
          <a:chOff x="0" y="0"/>
          <a:chExt cx="0" cy="0"/>
        </a:xfrm>
      </p:grpSpPr>
      <p:pic>
        <p:nvPicPr>
          <p:cNvPr id="2379" name="Shape 2379" descr="Shape 36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380" name="Shape 238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1" name="Shape 238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Title slide">
    <p:spTree>
      <p:nvGrpSpPr>
        <p:cNvPr id="1" name="Shape 2382"/>
        <p:cNvGrpSpPr/>
        <p:nvPr/>
      </p:nvGrpSpPr>
      <p:grpSpPr>
        <a:xfrm>
          <a:off x="0" y="0"/>
          <a:ext cx="0" cy="0"/>
          <a:chOff x="0" y="0"/>
          <a:chExt cx="0" cy="0"/>
        </a:xfrm>
      </p:grpSpPr>
      <p:sp>
        <p:nvSpPr>
          <p:cNvPr id="2383" name="Shape 2383"/>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4" name="Shape 2384"/>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85" name="Shape 23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386"/>
        <p:cNvGrpSpPr/>
        <p:nvPr/>
      </p:nvGrpSpPr>
      <p:grpSpPr>
        <a:xfrm>
          <a:off x="0" y="0"/>
          <a:ext cx="0" cy="0"/>
          <a:chOff x="0" y="0"/>
          <a:chExt cx="0" cy="0"/>
        </a:xfrm>
      </p:grpSpPr>
      <p:sp>
        <p:nvSpPr>
          <p:cNvPr id="2387" name="Shape 2387"/>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8" name="Shape 23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389"/>
        <p:cNvGrpSpPr/>
        <p:nvPr/>
      </p:nvGrpSpPr>
      <p:grpSpPr>
        <a:xfrm>
          <a:off x="0" y="0"/>
          <a:ext cx="0" cy="0"/>
          <a:chOff x="0" y="0"/>
          <a:chExt cx="0" cy="0"/>
        </a:xfrm>
      </p:grpSpPr>
      <p:sp>
        <p:nvSpPr>
          <p:cNvPr id="2390" name="Shape 239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1" name="Shape 2391"/>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2" name="Shape 239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393"/>
        <p:cNvGrpSpPr/>
        <p:nvPr/>
      </p:nvGrpSpPr>
      <p:grpSpPr>
        <a:xfrm>
          <a:off x="0" y="0"/>
          <a:ext cx="0" cy="0"/>
          <a:chOff x="0" y="0"/>
          <a:chExt cx="0" cy="0"/>
        </a:xfrm>
      </p:grpSpPr>
      <p:sp>
        <p:nvSpPr>
          <p:cNvPr id="2394" name="Shape 239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5" name="Shape 2395"/>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6" name="Shape 239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7" name="Shape 23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Title only">
    <p:spTree>
      <p:nvGrpSpPr>
        <p:cNvPr id="1" name="Shape 2398"/>
        <p:cNvGrpSpPr/>
        <p:nvPr/>
      </p:nvGrpSpPr>
      <p:grpSpPr>
        <a:xfrm>
          <a:off x="0" y="0"/>
          <a:ext cx="0" cy="0"/>
          <a:chOff x="0" y="0"/>
          <a:chExt cx="0" cy="0"/>
        </a:xfrm>
      </p:grpSpPr>
      <p:sp>
        <p:nvSpPr>
          <p:cNvPr id="2399" name="Shape 2399"/>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0" name="Shape 240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401"/>
        <p:cNvGrpSpPr/>
        <p:nvPr/>
      </p:nvGrpSpPr>
      <p:grpSpPr>
        <a:xfrm>
          <a:off x="0" y="0"/>
          <a:ext cx="0" cy="0"/>
          <a:chOff x="0" y="0"/>
          <a:chExt cx="0" cy="0"/>
        </a:xfrm>
      </p:grpSpPr>
      <p:sp>
        <p:nvSpPr>
          <p:cNvPr id="2402" name="Shape 2402"/>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3" name="Shape 2403"/>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04" name="Shape 240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Main point">
    <p:spTree>
      <p:nvGrpSpPr>
        <p:cNvPr id="1" name="Shape 2405"/>
        <p:cNvGrpSpPr/>
        <p:nvPr/>
      </p:nvGrpSpPr>
      <p:grpSpPr>
        <a:xfrm>
          <a:off x="0" y="0"/>
          <a:ext cx="0" cy="0"/>
          <a:chOff x="0" y="0"/>
          <a:chExt cx="0" cy="0"/>
        </a:xfrm>
      </p:grpSpPr>
      <p:sp>
        <p:nvSpPr>
          <p:cNvPr id="2406" name="Shape 2406"/>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7" name="Shape 240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408"/>
        <p:cNvGrpSpPr/>
        <p:nvPr/>
      </p:nvGrpSpPr>
      <p:grpSpPr>
        <a:xfrm>
          <a:off x="0" y="0"/>
          <a:ext cx="0" cy="0"/>
          <a:chOff x="0" y="0"/>
          <a:chExt cx="0" cy="0"/>
        </a:xfrm>
      </p:grpSpPr>
      <p:sp>
        <p:nvSpPr>
          <p:cNvPr id="2409" name="Shape 24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10" name="Shape 24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1" name="Shape 24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2" name="Shape 24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3" name="Shape 241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cSld name="Caption">
    <p:spTree>
      <p:nvGrpSpPr>
        <p:cNvPr id="1" name="Shape 2414"/>
        <p:cNvGrpSpPr/>
        <p:nvPr/>
      </p:nvGrpSpPr>
      <p:grpSpPr>
        <a:xfrm>
          <a:off x="0" y="0"/>
          <a:ext cx="0" cy="0"/>
          <a:chOff x="0" y="0"/>
          <a:chExt cx="0" cy="0"/>
        </a:xfrm>
      </p:grpSpPr>
      <p:sp>
        <p:nvSpPr>
          <p:cNvPr id="2415" name="Shape 2415"/>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6" name="Shape 241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12"/>
        <p:cNvGrpSpPr/>
        <p:nvPr/>
      </p:nvGrpSpPr>
      <p:grpSpPr>
        <a:xfrm>
          <a:off x="0" y="0"/>
          <a:ext cx="0" cy="0"/>
          <a:chOff x="0" y="0"/>
          <a:chExt cx="0" cy="0"/>
        </a:xfrm>
      </p:grpSpPr>
      <p:sp>
        <p:nvSpPr>
          <p:cNvPr id="313" name="Shape 31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5" name="Shape 31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6" name="Shape 31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7" name="Shape 31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cSld name="Big number">
    <p:spTree>
      <p:nvGrpSpPr>
        <p:cNvPr id="1" name="Shape 2417"/>
        <p:cNvGrpSpPr/>
        <p:nvPr/>
      </p:nvGrpSpPr>
      <p:grpSpPr>
        <a:xfrm>
          <a:off x="0" y="0"/>
          <a:ext cx="0" cy="0"/>
          <a:chOff x="0" y="0"/>
          <a:chExt cx="0" cy="0"/>
        </a:xfrm>
      </p:grpSpPr>
      <p:sp>
        <p:nvSpPr>
          <p:cNvPr id="2418" name="Shape 2418"/>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9" name="Shape 2419"/>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20" name="Shape 242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Blank">
    <p:spTree>
      <p:nvGrpSpPr>
        <p:cNvPr id="1" name="Shape 2421"/>
        <p:cNvGrpSpPr/>
        <p:nvPr/>
      </p:nvGrpSpPr>
      <p:grpSpPr>
        <a:xfrm>
          <a:off x="0" y="0"/>
          <a:ext cx="0" cy="0"/>
          <a:chOff x="0" y="0"/>
          <a:chExt cx="0" cy="0"/>
        </a:xfrm>
      </p:grpSpPr>
      <p:sp>
        <p:nvSpPr>
          <p:cNvPr id="2422" name="Shape 242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423"/>
        <p:cNvGrpSpPr/>
        <p:nvPr/>
      </p:nvGrpSpPr>
      <p:grpSpPr>
        <a:xfrm>
          <a:off x="0" y="0"/>
          <a:ext cx="0" cy="0"/>
          <a:chOff x="0" y="0"/>
          <a:chExt cx="0" cy="0"/>
        </a:xfrm>
      </p:grpSpPr>
      <p:sp>
        <p:nvSpPr>
          <p:cNvPr id="2424" name="Shape 242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25" name="Shape 2425"/>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426" name="Shape 2426" descr="Shape 41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27" name="Shape 242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Intro">
    <p:spTree>
      <p:nvGrpSpPr>
        <p:cNvPr id="1" name="Shape 2428"/>
        <p:cNvGrpSpPr/>
        <p:nvPr/>
      </p:nvGrpSpPr>
      <p:grpSpPr>
        <a:xfrm>
          <a:off x="0" y="0"/>
          <a:ext cx="0" cy="0"/>
          <a:chOff x="0" y="0"/>
          <a:chExt cx="0" cy="0"/>
        </a:xfrm>
      </p:grpSpPr>
      <p:sp>
        <p:nvSpPr>
          <p:cNvPr id="2429" name="Shape 242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430" name="Shape 2430" descr="Shape 423"/>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431" name="Shape 2431"/>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432" name="Shape 243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33" name="Shape 243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4" name="Shape 24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435"/>
        <p:cNvGrpSpPr/>
        <p:nvPr/>
      </p:nvGrpSpPr>
      <p:grpSpPr>
        <a:xfrm>
          <a:off x="0" y="0"/>
          <a:ext cx="0" cy="0"/>
          <a:chOff x="0" y="0"/>
          <a:chExt cx="0" cy="0"/>
        </a:xfrm>
      </p:grpSpPr>
      <p:pic>
        <p:nvPicPr>
          <p:cNvPr id="2436" name="Shape 2436" descr="Shape 42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37" name="Shape 243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38" name="Shape 243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9" name="Shape 243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0" name="Shape 244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441"/>
        <p:cNvGrpSpPr/>
        <p:nvPr/>
      </p:nvGrpSpPr>
      <p:grpSpPr>
        <a:xfrm>
          <a:off x="0" y="0"/>
          <a:ext cx="0" cy="0"/>
          <a:chOff x="0" y="0"/>
          <a:chExt cx="0" cy="0"/>
        </a:xfrm>
      </p:grpSpPr>
      <p:sp>
        <p:nvSpPr>
          <p:cNvPr id="2442" name="Shape 244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43" name="Shape 2443"/>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444" name="Shape 2444" descr="Shape 43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45" name="Shape 2445"/>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46" name="Shape 2446"/>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7" name="Shape 244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Blank">
    <p:spTree>
      <p:nvGrpSpPr>
        <p:cNvPr id="1" name="Shape 2448"/>
        <p:cNvGrpSpPr/>
        <p:nvPr/>
      </p:nvGrpSpPr>
      <p:grpSpPr>
        <a:xfrm>
          <a:off x="0" y="0"/>
          <a:ext cx="0" cy="0"/>
          <a:chOff x="0" y="0"/>
          <a:chExt cx="0" cy="0"/>
        </a:xfrm>
      </p:grpSpPr>
      <p:sp>
        <p:nvSpPr>
          <p:cNvPr id="2449" name="Shape 24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450"/>
        <p:cNvGrpSpPr/>
        <p:nvPr/>
      </p:nvGrpSpPr>
      <p:grpSpPr>
        <a:xfrm>
          <a:off x="0" y="0"/>
          <a:ext cx="0" cy="0"/>
          <a:chOff x="0" y="0"/>
          <a:chExt cx="0" cy="0"/>
        </a:xfrm>
      </p:grpSpPr>
      <p:pic>
        <p:nvPicPr>
          <p:cNvPr id="2451" name="Shape 2451" descr="Shape 44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52" name="Shape 2452"/>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53" name="Shape 245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cSld name="Statement">
    <p:spTree>
      <p:nvGrpSpPr>
        <p:cNvPr id="1" name="Shape 2454"/>
        <p:cNvGrpSpPr/>
        <p:nvPr/>
      </p:nvGrpSpPr>
      <p:grpSpPr>
        <a:xfrm>
          <a:off x="0" y="0"/>
          <a:ext cx="0" cy="0"/>
          <a:chOff x="0" y="0"/>
          <a:chExt cx="0" cy="0"/>
        </a:xfrm>
      </p:grpSpPr>
      <p:sp>
        <p:nvSpPr>
          <p:cNvPr id="2455" name="Shape 245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456" name="Shape 245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457" name="Shape 2457" descr="Shape 45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58" name="Shape 24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cSld name="16_Blank">
    <p:spTree>
      <p:nvGrpSpPr>
        <p:cNvPr id="1" name="Shape 2459"/>
        <p:cNvGrpSpPr/>
        <p:nvPr/>
      </p:nvGrpSpPr>
      <p:grpSpPr>
        <a:xfrm>
          <a:off x="0" y="0"/>
          <a:ext cx="0" cy="0"/>
          <a:chOff x="0" y="0"/>
          <a:chExt cx="0" cy="0"/>
        </a:xfrm>
      </p:grpSpPr>
      <p:pic>
        <p:nvPicPr>
          <p:cNvPr id="2460" name="Shape 2460" descr="Shape 45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1" name="Shape 246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462" name="Shape 246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p:spTree>
      <p:nvGrpSpPr>
        <p:cNvPr id="1" name="Shape 126"/>
        <p:cNvGrpSpPr/>
        <p:nvPr/>
      </p:nvGrpSpPr>
      <p:grpSpPr>
        <a:xfrm>
          <a:off x="0" y="0"/>
          <a:ext cx="0" cy="0"/>
          <a:chOff x="0" y="0"/>
          <a:chExt cx="0" cy="0"/>
        </a:xfrm>
      </p:grpSpPr>
      <p:pic>
        <p:nvPicPr>
          <p:cNvPr id="127" name="Shape 127" descr="Shape 10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28" name="Shape 128"/>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aption">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 name="Shape 32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16_Blank">
    <p:spTree>
      <p:nvGrpSpPr>
        <p:cNvPr id="1" name="Shape 2463"/>
        <p:cNvGrpSpPr/>
        <p:nvPr/>
      </p:nvGrpSpPr>
      <p:grpSpPr>
        <a:xfrm>
          <a:off x="0" y="0"/>
          <a:ext cx="0" cy="0"/>
          <a:chOff x="0" y="0"/>
          <a:chExt cx="0" cy="0"/>
        </a:xfrm>
      </p:grpSpPr>
      <p:pic>
        <p:nvPicPr>
          <p:cNvPr id="2464" name="Shape 2464" descr="Shape 4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5" name="Shape 246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466" name="Shape 246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Blank">
    <p:spTree>
      <p:nvGrpSpPr>
        <p:cNvPr id="1" name="Shape 2467"/>
        <p:cNvGrpSpPr/>
        <p:nvPr/>
      </p:nvGrpSpPr>
      <p:grpSpPr>
        <a:xfrm>
          <a:off x="0" y="0"/>
          <a:ext cx="0" cy="0"/>
          <a:chOff x="0" y="0"/>
          <a:chExt cx="0" cy="0"/>
        </a:xfrm>
      </p:grpSpPr>
      <p:pic>
        <p:nvPicPr>
          <p:cNvPr id="2468" name="Shape 2468" descr="Shape 4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9" name="Shape 246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cSld name="16_Blank">
    <p:spTree>
      <p:nvGrpSpPr>
        <p:cNvPr id="1" name="Shape 2470"/>
        <p:cNvGrpSpPr/>
        <p:nvPr/>
      </p:nvGrpSpPr>
      <p:grpSpPr>
        <a:xfrm>
          <a:off x="0" y="0"/>
          <a:ext cx="0" cy="0"/>
          <a:chOff x="0" y="0"/>
          <a:chExt cx="0" cy="0"/>
        </a:xfrm>
      </p:grpSpPr>
      <p:pic>
        <p:nvPicPr>
          <p:cNvPr id="2471" name="Shape 2471" descr="Shape 46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72" name="Shape 2472"/>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473" name="Shape 24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474"/>
        <p:cNvGrpSpPr/>
        <p:nvPr/>
      </p:nvGrpSpPr>
      <p:grpSpPr>
        <a:xfrm>
          <a:off x="0" y="0"/>
          <a:ext cx="0" cy="0"/>
          <a:chOff x="0" y="0"/>
          <a:chExt cx="0" cy="0"/>
        </a:xfrm>
      </p:grpSpPr>
      <p:pic>
        <p:nvPicPr>
          <p:cNvPr id="2475" name="Shape 2475" descr="Shape 468"/>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476" name="Shape 2476"/>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477" name="Shape 2477" descr="Shape 470"/>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478" name="Shape 247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479" name="Shape 2479"/>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0" name="Shape 2480"/>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481" name="Shape 2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Blank">
    <p:spTree>
      <p:nvGrpSpPr>
        <p:cNvPr id="1" name="Shape 2482"/>
        <p:cNvGrpSpPr/>
        <p:nvPr/>
      </p:nvGrpSpPr>
      <p:grpSpPr>
        <a:xfrm>
          <a:off x="0" y="0"/>
          <a:ext cx="0" cy="0"/>
          <a:chOff x="0" y="0"/>
          <a:chExt cx="0" cy="0"/>
        </a:xfrm>
      </p:grpSpPr>
      <p:pic>
        <p:nvPicPr>
          <p:cNvPr id="2483" name="Shape 2483" descr="Shape 4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84" name="Shape 2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cSld name="Title only">
    <p:spTree>
      <p:nvGrpSpPr>
        <p:cNvPr id="1" name="Shape 2485"/>
        <p:cNvGrpSpPr/>
        <p:nvPr/>
      </p:nvGrpSpPr>
      <p:grpSpPr>
        <a:xfrm>
          <a:off x="0" y="0"/>
          <a:ext cx="0" cy="0"/>
          <a:chOff x="0" y="0"/>
          <a:chExt cx="0" cy="0"/>
        </a:xfrm>
      </p:grpSpPr>
      <p:sp>
        <p:nvSpPr>
          <p:cNvPr id="2486" name="Shape 248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7" name="Shape 24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Body">
    <p:spTree>
      <p:nvGrpSpPr>
        <p:cNvPr id="1" name="Shape 2488"/>
        <p:cNvGrpSpPr/>
        <p:nvPr/>
      </p:nvGrpSpPr>
      <p:grpSpPr>
        <a:xfrm>
          <a:off x="0" y="0"/>
          <a:ext cx="0" cy="0"/>
          <a:chOff x="0" y="0"/>
          <a:chExt cx="0" cy="0"/>
        </a:xfrm>
      </p:grpSpPr>
      <p:pic>
        <p:nvPicPr>
          <p:cNvPr id="2489" name="Shape 2489" descr="Shape 48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90" name="Shape 2490"/>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1" name="Shape 24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cSld name="Side-by-Side">
    <p:spTree>
      <p:nvGrpSpPr>
        <p:cNvPr id="1" name="Shape 2492"/>
        <p:cNvGrpSpPr/>
        <p:nvPr/>
      </p:nvGrpSpPr>
      <p:grpSpPr>
        <a:xfrm>
          <a:off x="0" y="0"/>
          <a:ext cx="0" cy="0"/>
          <a:chOff x="0" y="0"/>
          <a:chExt cx="0" cy="0"/>
        </a:xfrm>
      </p:grpSpPr>
      <p:pic>
        <p:nvPicPr>
          <p:cNvPr id="2493" name="Shape 2493" descr="Shape 4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94" name="Shape 249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95" name="Shape 249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96" name="Shape 249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7" name="Shape 249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498"/>
        <p:cNvGrpSpPr/>
        <p:nvPr/>
      </p:nvGrpSpPr>
      <p:grpSpPr>
        <a:xfrm>
          <a:off x="0" y="0"/>
          <a:ext cx="0" cy="0"/>
          <a:chOff x="0" y="0"/>
          <a:chExt cx="0" cy="0"/>
        </a:xfrm>
      </p:grpSpPr>
      <p:sp>
        <p:nvSpPr>
          <p:cNvPr id="2499" name="Shape 249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00" name="Shape 250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01" name="Shape 2501" descr="Shape 49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02" name="Shape 25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cSld name="Statement">
    <p:spTree>
      <p:nvGrpSpPr>
        <p:cNvPr id="1" name="Shape 2503"/>
        <p:cNvGrpSpPr/>
        <p:nvPr/>
      </p:nvGrpSpPr>
      <p:grpSpPr>
        <a:xfrm>
          <a:off x="0" y="0"/>
          <a:ext cx="0" cy="0"/>
          <a:chOff x="0" y="0"/>
          <a:chExt cx="0" cy="0"/>
        </a:xfrm>
      </p:grpSpPr>
      <p:sp>
        <p:nvSpPr>
          <p:cNvPr id="2504" name="Shape 250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505" name="Shape 250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506" name="Shape 2506" descr="Shape 49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07" name="Shape 25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ig number">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3" name="Shape 323"/>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4" name="Shape 32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16_Blank">
    <p:spTree>
      <p:nvGrpSpPr>
        <p:cNvPr id="1" name="Shape 2508"/>
        <p:cNvGrpSpPr/>
        <p:nvPr/>
      </p:nvGrpSpPr>
      <p:grpSpPr>
        <a:xfrm>
          <a:off x="0" y="0"/>
          <a:ext cx="0" cy="0"/>
          <a:chOff x="0" y="0"/>
          <a:chExt cx="0" cy="0"/>
        </a:xfrm>
      </p:grpSpPr>
      <p:pic>
        <p:nvPicPr>
          <p:cNvPr id="2509" name="Shape 2509" descr="Shape 50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10" name="Shape 2510"/>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511" name="Shape 25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Title slide">
    <p:spTree>
      <p:nvGrpSpPr>
        <p:cNvPr id="1" name="Shape 2512"/>
        <p:cNvGrpSpPr/>
        <p:nvPr/>
      </p:nvGrpSpPr>
      <p:grpSpPr>
        <a:xfrm>
          <a:off x="0" y="0"/>
          <a:ext cx="0" cy="0"/>
          <a:chOff x="0" y="0"/>
          <a:chExt cx="0" cy="0"/>
        </a:xfrm>
      </p:grpSpPr>
      <p:sp>
        <p:nvSpPr>
          <p:cNvPr id="2513" name="Shape 251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4" name="Shape 2514"/>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15" name="Shape 25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516"/>
        <p:cNvGrpSpPr/>
        <p:nvPr/>
      </p:nvGrpSpPr>
      <p:grpSpPr>
        <a:xfrm>
          <a:off x="0" y="0"/>
          <a:ext cx="0" cy="0"/>
          <a:chOff x="0" y="0"/>
          <a:chExt cx="0" cy="0"/>
        </a:xfrm>
      </p:grpSpPr>
      <p:sp>
        <p:nvSpPr>
          <p:cNvPr id="2517" name="Shape 2517"/>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8" name="Shape 251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519"/>
        <p:cNvGrpSpPr/>
        <p:nvPr/>
      </p:nvGrpSpPr>
      <p:grpSpPr>
        <a:xfrm>
          <a:off x="0" y="0"/>
          <a:ext cx="0" cy="0"/>
          <a:chOff x="0" y="0"/>
          <a:chExt cx="0" cy="0"/>
        </a:xfrm>
      </p:grpSpPr>
      <p:sp>
        <p:nvSpPr>
          <p:cNvPr id="2520" name="Shape 2520"/>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1" name="Shape 2521"/>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2" name="Shape 25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523"/>
        <p:cNvGrpSpPr/>
        <p:nvPr/>
      </p:nvGrpSpPr>
      <p:grpSpPr>
        <a:xfrm>
          <a:off x="0" y="0"/>
          <a:ext cx="0" cy="0"/>
          <a:chOff x="0" y="0"/>
          <a:chExt cx="0" cy="0"/>
        </a:xfrm>
      </p:grpSpPr>
      <p:sp>
        <p:nvSpPr>
          <p:cNvPr id="2524" name="Shape 25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5" name="Shape 2525"/>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6" name="Shape 252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7" name="Shape 252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528"/>
        <p:cNvGrpSpPr/>
        <p:nvPr/>
      </p:nvGrpSpPr>
      <p:grpSpPr>
        <a:xfrm>
          <a:off x="0" y="0"/>
          <a:ext cx="0" cy="0"/>
          <a:chOff x="0" y="0"/>
          <a:chExt cx="0" cy="0"/>
        </a:xfrm>
      </p:grpSpPr>
      <p:sp>
        <p:nvSpPr>
          <p:cNvPr id="2529" name="Shape 2529"/>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0" name="Shape 2530"/>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1" name="Shape 253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Main point">
    <p:spTree>
      <p:nvGrpSpPr>
        <p:cNvPr id="1" name="Shape 2532"/>
        <p:cNvGrpSpPr/>
        <p:nvPr/>
      </p:nvGrpSpPr>
      <p:grpSpPr>
        <a:xfrm>
          <a:off x="0" y="0"/>
          <a:ext cx="0" cy="0"/>
          <a:chOff x="0" y="0"/>
          <a:chExt cx="0" cy="0"/>
        </a:xfrm>
      </p:grpSpPr>
      <p:sp>
        <p:nvSpPr>
          <p:cNvPr id="2533" name="Shape 253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4" name="Shape 253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535"/>
        <p:cNvGrpSpPr/>
        <p:nvPr/>
      </p:nvGrpSpPr>
      <p:grpSpPr>
        <a:xfrm>
          <a:off x="0" y="0"/>
          <a:ext cx="0" cy="0"/>
          <a:chOff x="0" y="0"/>
          <a:chExt cx="0" cy="0"/>
        </a:xfrm>
      </p:grpSpPr>
      <p:sp>
        <p:nvSpPr>
          <p:cNvPr id="2536" name="Shape 253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7" name="Shape 253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8" name="Shape 253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9" name="Shape 253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0" name="Shape 25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Caption">
    <p:spTree>
      <p:nvGrpSpPr>
        <p:cNvPr id="1" name="Shape 2541"/>
        <p:cNvGrpSpPr/>
        <p:nvPr/>
      </p:nvGrpSpPr>
      <p:grpSpPr>
        <a:xfrm>
          <a:off x="0" y="0"/>
          <a:ext cx="0" cy="0"/>
          <a:chOff x="0" y="0"/>
          <a:chExt cx="0" cy="0"/>
        </a:xfrm>
      </p:grpSpPr>
      <p:sp>
        <p:nvSpPr>
          <p:cNvPr id="2542" name="Shape 2542"/>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3" name="Shape 254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Big number">
    <p:spTree>
      <p:nvGrpSpPr>
        <p:cNvPr id="1" name="Shape 2544"/>
        <p:cNvGrpSpPr/>
        <p:nvPr/>
      </p:nvGrpSpPr>
      <p:grpSpPr>
        <a:xfrm>
          <a:off x="0" y="0"/>
          <a:ext cx="0" cy="0"/>
          <a:chOff x="0" y="0"/>
          <a:chExt cx="0" cy="0"/>
        </a:xfrm>
      </p:grpSpPr>
      <p:sp>
        <p:nvSpPr>
          <p:cNvPr id="2545" name="Shape 2545"/>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46" name="Shape 2546"/>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7" name="Shape 25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nk">
    <p:spTree>
      <p:nvGrpSpPr>
        <p:cNvPr id="1" name="Shape 325"/>
        <p:cNvGrpSpPr/>
        <p:nvPr/>
      </p:nvGrpSpPr>
      <p:grpSpPr>
        <a:xfrm>
          <a:off x="0" y="0"/>
          <a:ext cx="0" cy="0"/>
          <a:chOff x="0" y="0"/>
          <a:chExt cx="0" cy="0"/>
        </a:xfrm>
      </p:grpSpPr>
      <p:sp>
        <p:nvSpPr>
          <p:cNvPr id="326" name="Shape 32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cSld name="Blank">
    <p:spTree>
      <p:nvGrpSpPr>
        <p:cNvPr id="1" name="Shape 2548"/>
        <p:cNvGrpSpPr/>
        <p:nvPr/>
      </p:nvGrpSpPr>
      <p:grpSpPr>
        <a:xfrm>
          <a:off x="0" y="0"/>
          <a:ext cx="0" cy="0"/>
          <a:chOff x="0" y="0"/>
          <a:chExt cx="0" cy="0"/>
        </a:xfrm>
      </p:grpSpPr>
      <p:sp>
        <p:nvSpPr>
          <p:cNvPr id="2549" name="Shape 254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cSld name="Intro">
    <p:spTree>
      <p:nvGrpSpPr>
        <p:cNvPr id="1" name="Shape 2550"/>
        <p:cNvGrpSpPr/>
        <p:nvPr/>
      </p:nvGrpSpPr>
      <p:grpSpPr>
        <a:xfrm>
          <a:off x="0" y="0"/>
          <a:ext cx="0" cy="0"/>
          <a:chOff x="0" y="0"/>
          <a:chExt cx="0" cy="0"/>
        </a:xfrm>
      </p:grpSpPr>
      <p:sp>
        <p:nvSpPr>
          <p:cNvPr id="2551" name="Shape 25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552" name="Shape 2552" descr="Shape 54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553" name="Shape 2553"/>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554" name="Shape 25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55" name="Shape 25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56" name="Shape 25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557"/>
        <p:cNvGrpSpPr/>
        <p:nvPr/>
      </p:nvGrpSpPr>
      <p:grpSpPr>
        <a:xfrm>
          <a:off x="0" y="0"/>
          <a:ext cx="0" cy="0"/>
          <a:chOff x="0" y="0"/>
          <a:chExt cx="0" cy="0"/>
        </a:xfrm>
      </p:grpSpPr>
      <p:pic>
        <p:nvPicPr>
          <p:cNvPr id="2558" name="Shape 2558" descr="Shape 55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59" name="Shape 255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560" name="Shape 256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1" name="Shape 256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2" name="Shape 2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563"/>
        <p:cNvGrpSpPr/>
        <p:nvPr/>
      </p:nvGrpSpPr>
      <p:grpSpPr>
        <a:xfrm>
          <a:off x="0" y="0"/>
          <a:ext cx="0" cy="0"/>
          <a:chOff x="0" y="0"/>
          <a:chExt cx="0" cy="0"/>
        </a:xfrm>
      </p:grpSpPr>
      <p:sp>
        <p:nvSpPr>
          <p:cNvPr id="2564" name="Shape 256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5" name="Shape 2565"/>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566" name="Shape 2566" descr="Shape 55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67" name="Shape 256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8" name="Shape 2568"/>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9" name="Shape 25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cSld name="Blank">
    <p:spTree>
      <p:nvGrpSpPr>
        <p:cNvPr id="1" name="Shape 2570"/>
        <p:cNvGrpSpPr/>
        <p:nvPr/>
      </p:nvGrpSpPr>
      <p:grpSpPr>
        <a:xfrm>
          <a:off x="0" y="0"/>
          <a:ext cx="0" cy="0"/>
          <a:chOff x="0" y="0"/>
          <a:chExt cx="0" cy="0"/>
        </a:xfrm>
      </p:grpSpPr>
      <p:sp>
        <p:nvSpPr>
          <p:cNvPr id="2571" name="Shape 2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572"/>
        <p:cNvGrpSpPr/>
        <p:nvPr/>
      </p:nvGrpSpPr>
      <p:grpSpPr>
        <a:xfrm>
          <a:off x="0" y="0"/>
          <a:ext cx="0" cy="0"/>
          <a:chOff x="0" y="0"/>
          <a:chExt cx="0" cy="0"/>
        </a:xfrm>
      </p:grpSpPr>
      <p:pic>
        <p:nvPicPr>
          <p:cNvPr id="2573" name="Shape 2573" descr="Shape 5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74" name="Shape 2574"/>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75" name="Shape 2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576"/>
        <p:cNvGrpSpPr/>
        <p:nvPr/>
      </p:nvGrpSpPr>
      <p:grpSpPr>
        <a:xfrm>
          <a:off x="0" y="0"/>
          <a:ext cx="0" cy="0"/>
          <a:chOff x="0" y="0"/>
          <a:chExt cx="0" cy="0"/>
        </a:xfrm>
      </p:grpSpPr>
      <p:pic>
        <p:nvPicPr>
          <p:cNvPr id="2577" name="Shape 2577" descr="Shape 57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578" name="Shape 2578"/>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579" name="Shape 2579" descr="Shape 572"/>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580" name="Shape 258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581" name="Shape 2581"/>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82" name="Shape 2582"/>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583" name="Shape 25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cSld name="Blank">
    <p:spTree>
      <p:nvGrpSpPr>
        <p:cNvPr id="1" name="Shape 2584"/>
        <p:cNvGrpSpPr/>
        <p:nvPr/>
      </p:nvGrpSpPr>
      <p:grpSpPr>
        <a:xfrm>
          <a:off x="0" y="0"/>
          <a:ext cx="0" cy="0"/>
          <a:chOff x="0" y="0"/>
          <a:chExt cx="0" cy="0"/>
        </a:xfrm>
      </p:grpSpPr>
      <p:pic>
        <p:nvPicPr>
          <p:cNvPr id="2585" name="Shape 2585" descr="Shape 57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6" name="Shape 258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cSld name="Blank">
    <p:spTree>
      <p:nvGrpSpPr>
        <p:cNvPr id="1" name="Shape 2587"/>
        <p:cNvGrpSpPr/>
        <p:nvPr/>
      </p:nvGrpSpPr>
      <p:grpSpPr>
        <a:xfrm>
          <a:off x="0" y="0"/>
          <a:ext cx="0" cy="0"/>
          <a:chOff x="0" y="0"/>
          <a:chExt cx="0" cy="0"/>
        </a:xfrm>
      </p:grpSpPr>
      <p:pic>
        <p:nvPicPr>
          <p:cNvPr id="2588" name="Shape 2588" descr="Shape 5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9" name="Shape 258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cSld name="Body">
    <p:spTree>
      <p:nvGrpSpPr>
        <p:cNvPr id="1" name="Shape 2590"/>
        <p:cNvGrpSpPr/>
        <p:nvPr/>
      </p:nvGrpSpPr>
      <p:grpSpPr>
        <a:xfrm>
          <a:off x="0" y="0"/>
          <a:ext cx="0" cy="0"/>
          <a:chOff x="0" y="0"/>
          <a:chExt cx="0" cy="0"/>
        </a:xfrm>
      </p:grpSpPr>
      <p:pic>
        <p:nvPicPr>
          <p:cNvPr id="2591" name="Shape 2591" descr="Shape 58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92" name="Shape 259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93" name="Shape 259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Intro">
    <p:spTree>
      <p:nvGrpSpPr>
        <p:cNvPr id="1" name="Shape 327"/>
        <p:cNvGrpSpPr/>
        <p:nvPr/>
      </p:nvGrpSpPr>
      <p:grpSpPr>
        <a:xfrm>
          <a:off x="0" y="0"/>
          <a:ext cx="0" cy="0"/>
          <a:chOff x="0" y="0"/>
          <a:chExt cx="0" cy="0"/>
        </a:xfrm>
      </p:grpSpPr>
      <p:sp>
        <p:nvSpPr>
          <p:cNvPr id="328" name="Shape 32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29" name="Shape 329" descr="Shape 19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330" name="Shape 330"/>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331" name="Shape 33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2" name="Shape 33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3" name="Shape 33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594"/>
        <p:cNvGrpSpPr/>
        <p:nvPr/>
      </p:nvGrpSpPr>
      <p:grpSpPr>
        <a:xfrm>
          <a:off x="0" y="0"/>
          <a:ext cx="0" cy="0"/>
          <a:chOff x="0" y="0"/>
          <a:chExt cx="0" cy="0"/>
        </a:xfrm>
      </p:grpSpPr>
      <p:sp>
        <p:nvSpPr>
          <p:cNvPr id="2595" name="Shape 259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96" name="Shape 2596"/>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97" name="Shape 2597" descr="Shape 59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98" name="Shape 25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cSld name="Body">
    <p:spTree>
      <p:nvGrpSpPr>
        <p:cNvPr id="1" name="Shape 2599"/>
        <p:cNvGrpSpPr/>
        <p:nvPr/>
      </p:nvGrpSpPr>
      <p:grpSpPr>
        <a:xfrm>
          <a:off x="0" y="0"/>
          <a:ext cx="0" cy="0"/>
          <a:chOff x="0" y="0"/>
          <a:chExt cx="0" cy="0"/>
        </a:xfrm>
      </p:grpSpPr>
      <p:pic>
        <p:nvPicPr>
          <p:cNvPr id="2600" name="Shape 2600" descr="Shape 5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01" name="Shape 260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2" name="Shape 26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cSld name="16_Blank">
    <p:spTree>
      <p:nvGrpSpPr>
        <p:cNvPr id="1" name="Shape 2603"/>
        <p:cNvGrpSpPr/>
        <p:nvPr/>
      </p:nvGrpSpPr>
      <p:grpSpPr>
        <a:xfrm>
          <a:off x="0" y="0"/>
          <a:ext cx="0" cy="0"/>
          <a:chOff x="0" y="0"/>
          <a:chExt cx="0" cy="0"/>
        </a:xfrm>
      </p:grpSpPr>
      <p:pic>
        <p:nvPicPr>
          <p:cNvPr id="2604" name="Shape 2604" descr="Shape 59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05" name="Shape 260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606" name="Shape 26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607"/>
        <p:cNvGrpSpPr/>
        <p:nvPr/>
      </p:nvGrpSpPr>
      <p:grpSpPr>
        <a:xfrm>
          <a:off x="0" y="0"/>
          <a:ext cx="0" cy="0"/>
          <a:chOff x="0" y="0"/>
          <a:chExt cx="0" cy="0"/>
        </a:xfrm>
      </p:grpSpPr>
      <p:sp>
        <p:nvSpPr>
          <p:cNvPr id="2608" name="Shape 260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9" name="Shape 2609"/>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0" name="Shape 26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611"/>
        <p:cNvGrpSpPr/>
        <p:nvPr/>
      </p:nvGrpSpPr>
      <p:grpSpPr>
        <a:xfrm>
          <a:off x="0" y="0"/>
          <a:ext cx="0" cy="0"/>
          <a:chOff x="0" y="0"/>
          <a:chExt cx="0" cy="0"/>
        </a:xfrm>
      </p:grpSpPr>
      <p:sp>
        <p:nvSpPr>
          <p:cNvPr id="2612" name="Shape 2612"/>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3" name="Shape 26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614"/>
        <p:cNvGrpSpPr/>
        <p:nvPr/>
      </p:nvGrpSpPr>
      <p:grpSpPr>
        <a:xfrm>
          <a:off x="0" y="0"/>
          <a:ext cx="0" cy="0"/>
          <a:chOff x="0" y="0"/>
          <a:chExt cx="0" cy="0"/>
        </a:xfrm>
      </p:grpSpPr>
      <p:sp>
        <p:nvSpPr>
          <p:cNvPr id="2615" name="Shape 2615"/>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6" name="Shape 2616"/>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7" name="Shape 26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618"/>
        <p:cNvGrpSpPr/>
        <p:nvPr/>
      </p:nvGrpSpPr>
      <p:grpSpPr>
        <a:xfrm>
          <a:off x="0" y="0"/>
          <a:ext cx="0" cy="0"/>
          <a:chOff x="0" y="0"/>
          <a:chExt cx="0" cy="0"/>
        </a:xfrm>
      </p:grpSpPr>
      <p:sp>
        <p:nvSpPr>
          <p:cNvPr id="2619" name="Shape 261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0" name="Shape 2620"/>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1" name="Shape 2621"/>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2" name="Shape 26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Title only">
    <p:spTree>
      <p:nvGrpSpPr>
        <p:cNvPr id="1" name="Shape 2623"/>
        <p:cNvGrpSpPr/>
        <p:nvPr/>
      </p:nvGrpSpPr>
      <p:grpSpPr>
        <a:xfrm>
          <a:off x="0" y="0"/>
          <a:ext cx="0" cy="0"/>
          <a:chOff x="0" y="0"/>
          <a:chExt cx="0" cy="0"/>
        </a:xfrm>
      </p:grpSpPr>
      <p:sp>
        <p:nvSpPr>
          <p:cNvPr id="2624" name="Shape 26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5" name="Shape 262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626"/>
        <p:cNvGrpSpPr/>
        <p:nvPr/>
      </p:nvGrpSpPr>
      <p:grpSpPr>
        <a:xfrm>
          <a:off x="0" y="0"/>
          <a:ext cx="0" cy="0"/>
          <a:chOff x="0" y="0"/>
          <a:chExt cx="0" cy="0"/>
        </a:xfrm>
      </p:grpSpPr>
      <p:sp>
        <p:nvSpPr>
          <p:cNvPr id="2627" name="Shape 2627"/>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8" name="Shape 2628"/>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9" name="Shape 26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Main point">
    <p:spTree>
      <p:nvGrpSpPr>
        <p:cNvPr id="1" name="Shape 2630"/>
        <p:cNvGrpSpPr/>
        <p:nvPr/>
      </p:nvGrpSpPr>
      <p:grpSpPr>
        <a:xfrm>
          <a:off x="0" y="0"/>
          <a:ext cx="0" cy="0"/>
          <a:chOff x="0" y="0"/>
          <a:chExt cx="0" cy="0"/>
        </a:xfrm>
      </p:grpSpPr>
      <p:sp>
        <p:nvSpPr>
          <p:cNvPr id="2631" name="Shape 2631"/>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2" name="Shape 263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34"/>
        <p:cNvGrpSpPr/>
        <p:nvPr/>
      </p:nvGrpSpPr>
      <p:grpSpPr>
        <a:xfrm>
          <a:off x="0" y="0"/>
          <a:ext cx="0" cy="0"/>
          <a:chOff x="0" y="0"/>
          <a:chExt cx="0" cy="0"/>
        </a:xfrm>
      </p:grpSpPr>
      <p:pic>
        <p:nvPicPr>
          <p:cNvPr id="335" name="Shape 335" descr="Shape 2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6" name="Shape 33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7" name="Shape 33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8" name="Shape 33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 name="Shape 3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633"/>
        <p:cNvGrpSpPr/>
        <p:nvPr/>
      </p:nvGrpSpPr>
      <p:grpSpPr>
        <a:xfrm>
          <a:off x="0" y="0"/>
          <a:ext cx="0" cy="0"/>
          <a:chOff x="0" y="0"/>
          <a:chExt cx="0" cy="0"/>
        </a:xfrm>
      </p:grpSpPr>
      <p:sp>
        <p:nvSpPr>
          <p:cNvPr id="2634" name="Shape 2634"/>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35" name="Shape 2635"/>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6" name="Shape 2636"/>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7" name="Shape 2637"/>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8" name="Shape 263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Caption">
    <p:spTree>
      <p:nvGrpSpPr>
        <p:cNvPr id="1" name="Shape 2639"/>
        <p:cNvGrpSpPr/>
        <p:nvPr/>
      </p:nvGrpSpPr>
      <p:grpSpPr>
        <a:xfrm>
          <a:off x="0" y="0"/>
          <a:ext cx="0" cy="0"/>
          <a:chOff x="0" y="0"/>
          <a:chExt cx="0" cy="0"/>
        </a:xfrm>
      </p:grpSpPr>
      <p:sp>
        <p:nvSpPr>
          <p:cNvPr id="2640" name="Shape 2640"/>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1" name="Shape 264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Big number">
    <p:spTree>
      <p:nvGrpSpPr>
        <p:cNvPr id="1" name="Shape 2642"/>
        <p:cNvGrpSpPr/>
        <p:nvPr/>
      </p:nvGrpSpPr>
      <p:grpSpPr>
        <a:xfrm>
          <a:off x="0" y="0"/>
          <a:ext cx="0" cy="0"/>
          <a:chOff x="0" y="0"/>
          <a:chExt cx="0" cy="0"/>
        </a:xfrm>
      </p:grpSpPr>
      <p:sp>
        <p:nvSpPr>
          <p:cNvPr id="2643" name="Shape 2643"/>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44" name="Shape 2644"/>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5" name="Shape 26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Blank">
    <p:spTree>
      <p:nvGrpSpPr>
        <p:cNvPr id="1" name="Shape 2646"/>
        <p:cNvGrpSpPr/>
        <p:nvPr/>
      </p:nvGrpSpPr>
      <p:grpSpPr>
        <a:xfrm>
          <a:off x="0" y="0"/>
          <a:ext cx="0" cy="0"/>
          <a:chOff x="0" y="0"/>
          <a:chExt cx="0" cy="0"/>
        </a:xfrm>
      </p:grpSpPr>
      <p:sp>
        <p:nvSpPr>
          <p:cNvPr id="2647" name="Shape 26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Intro">
    <p:spTree>
      <p:nvGrpSpPr>
        <p:cNvPr id="1" name="Shape 2648"/>
        <p:cNvGrpSpPr/>
        <p:nvPr/>
      </p:nvGrpSpPr>
      <p:grpSpPr>
        <a:xfrm>
          <a:off x="0" y="0"/>
          <a:ext cx="0" cy="0"/>
          <a:chOff x="0" y="0"/>
          <a:chExt cx="0" cy="0"/>
        </a:xfrm>
      </p:grpSpPr>
      <p:sp>
        <p:nvSpPr>
          <p:cNvPr id="2649" name="Shape 264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650" name="Shape 2650" descr="Shape 64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651" name="Shape 2651"/>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652" name="Shape 265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653" name="Shape 265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4" name="Shape 265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655"/>
        <p:cNvGrpSpPr/>
        <p:nvPr/>
      </p:nvGrpSpPr>
      <p:grpSpPr>
        <a:xfrm>
          <a:off x="0" y="0"/>
          <a:ext cx="0" cy="0"/>
          <a:chOff x="0" y="0"/>
          <a:chExt cx="0" cy="0"/>
        </a:xfrm>
      </p:grpSpPr>
      <p:pic>
        <p:nvPicPr>
          <p:cNvPr id="2656" name="Shape 2656" descr="Shape 6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57" name="Shape 265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658" name="Shape 265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9" name="Shape 26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0" name="Shape 26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661"/>
        <p:cNvGrpSpPr/>
        <p:nvPr/>
      </p:nvGrpSpPr>
      <p:grpSpPr>
        <a:xfrm>
          <a:off x="0" y="0"/>
          <a:ext cx="0" cy="0"/>
          <a:chOff x="0" y="0"/>
          <a:chExt cx="0" cy="0"/>
        </a:xfrm>
      </p:grpSpPr>
      <p:sp>
        <p:nvSpPr>
          <p:cNvPr id="2662" name="Shape 266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63" name="Shape 2663"/>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664" name="Shape 2664" descr="Shape 6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65" name="Shape 2665"/>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66" name="Shape 2666"/>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7" name="Shape 26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cSld name="Blank">
    <p:spTree>
      <p:nvGrpSpPr>
        <p:cNvPr id="1" name="Shape 2668"/>
        <p:cNvGrpSpPr/>
        <p:nvPr/>
      </p:nvGrpSpPr>
      <p:grpSpPr>
        <a:xfrm>
          <a:off x="0" y="0"/>
          <a:ext cx="0" cy="0"/>
          <a:chOff x="0" y="0"/>
          <a:chExt cx="0" cy="0"/>
        </a:xfrm>
      </p:grpSpPr>
      <p:sp>
        <p:nvSpPr>
          <p:cNvPr id="2669" name="Shape 2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670"/>
        <p:cNvGrpSpPr/>
        <p:nvPr/>
      </p:nvGrpSpPr>
      <p:grpSpPr>
        <a:xfrm>
          <a:off x="0" y="0"/>
          <a:ext cx="0" cy="0"/>
          <a:chOff x="0" y="0"/>
          <a:chExt cx="0" cy="0"/>
        </a:xfrm>
      </p:grpSpPr>
      <p:pic>
        <p:nvPicPr>
          <p:cNvPr id="2671" name="Shape 2671" descr="Shape 66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672" name="Shape 26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73" name="Shape 26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cSld name="Statement">
    <p:spTree>
      <p:nvGrpSpPr>
        <p:cNvPr id="1" name="Shape 2674"/>
        <p:cNvGrpSpPr/>
        <p:nvPr/>
      </p:nvGrpSpPr>
      <p:grpSpPr>
        <a:xfrm>
          <a:off x="0" y="0"/>
          <a:ext cx="0" cy="0"/>
          <a:chOff x="0" y="0"/>
          <a:chExt cx="0" cy="0"/>
        </a:xfrm>
      </p:grpSpPr>
      <p:sp>
        <p:nvSpPr>
          <p:cNvPr id="2675" name="Shape 267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676" name="Shape 267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677" name="Shape 2677" descr="Shape 67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78" name="Shape 26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40"/>
        <p:cNvGrpSpPr/>
        <p:nvPr/>
      </p:nvGrpSpPr>
      <p:grpSpPr>
        <a:xfrm>
          <a:off x="0" y="0"/>
          <a:ext cx="0" cy="0"/>
          <a:chOff x="0" y="0"/>
          <a:chExt cx="0" cy="0"/>
        </a:xfrm>
      </p:grpSpPr>
      <p:sp>
        <p:nvSpPr>
          <p:cNvPr id="341" name="Shape 34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2" name="Shape 342"/>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43" name="Shape 343" descr="Shape 21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4" name="Shape 344"/>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5" name="Shape 345"/>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6" name="Shape 34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cSld name="16_Blank">
    <p:spTree>
      <p:nvGrpSpPr>
        <p:cNvPr id="1" name="Shape 2679"/>
        <p:cNvGrpSpPr/>
        <p:nvPr/>
      </p:nvGrpSpPr>
      <p:grpSpPr>
        <a:xfrm>
          <a:off x="0" y="0"/>
          <a:ext cx="0" cy="0"/>
          <a:chOff x="0" y="0"/>
          <a:chExt cx="0" cy="0"/>
        </a:xfrm>
      </p:grpSpPr>
      <p:pic>
        <p:nvPicPr>
          <p:cNvPr id="2680" name="Shape 2680" descr="Shape 6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1" name="Shape 2681"/>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682" name="Shape 2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cSld name="16_Blank">
    <p:spTree>
      <p:nvGrpSpPr>
        <p:cNvPr id="1" name="Shape 2683"/>
        <p:cNvGrpSpPr/>
        <p:nvPr/>
      </p:nvGrpSpPr>
      <p:grpSpPr>
        <a:xfrm>
          <a:off x="0" y="0"/>
          <a:ext cx="0" cy="0"/>
          <a:chOff x="0" y="0"/>
          <a:chExt cx="0" cy="0"/>
        </a:xfrm>
      </p:grpSpPr>
      <p:pic>
        <p:nvPicPr>
          <p:cNvPr id="2684" name="Shape 2684" descr="Shape 67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5" name="Shape 26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686" name="Shape 26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687"/>
        <p:cNvGrpSpPr/>
        <p:nvPr/>
      </p:nvGrpSpPr>
      <p:grpSpPr>
        <a:xfrm>
          <a:off x="0" y="0"/>
          <a:ext cx="0" cy="0"/>
          <a:chOff x="0" y="0"/>
          <a:chExt cx="0" cy="0"/>
        </a:xfrm>
      </p:grpSpPr>
      <p:pic>
        <p:nvPicPr>
          <p:cNvPr id="2688" name="Shape 2688" descr="Shape 68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689" name="Shape 26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690" name="Shape 2690" descr="Shape 68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691" name="Shape 26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692" name="Shape 26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93" name="Shape 2693"/>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694" name="Shape 26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cSld name="Blank">
    <p:spTree>
      <p:nvGrpSpPr>
        <p:cNvPr id="1" name="Shape 2695"/>
        <p:cNvGrpSpPr/>
        <p:nvPr/>
      </p:nvGrpSpPr>
      <p:grpSpPr>
        <a:xfrm>
          <a:off x="0" y="0"/>
          <a:ext cx="0" cy="0"/>
          <a:chOff x="0" y="0"/>
          <a:chExt cx="0" cy="0"/>
        </a:xfrm>
      </p:grpSpPr>
      <p:pic>
        <p:nvPicPr>
          <p:cNvPr id="2696" name="Shape 2696" descr="Shape 6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97" name="Shape 26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Side-by-Side">
    <p:spTree>
      <p:nvGrpSpPr>
        <p:cNvPr id="1" name="Shape 2698"/>
        <p:cNvGrpSpPr/>
        <p:nvPr/>
      </p:nvGrpSpPr>
      <p:grpSpPr>
        <a:xfrm>
          <a:off x="0" y="0"/>
          <a:ext cx="0" cy="0"/>
          <a:chOff x="0" y="0"/>
          <a:chExt cx="0" cy="0"/>
        </a:xfrm>
      </p:grpSpPr>
      <p:pic>
        <p:nvPicPr>
          <p:cNvPr id="2699" name="Shape 2699" descr="Shape 69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00" name="Shape 2700"/>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01" name="Shape 2701"/>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02" name="Shape 270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03" name="Shape 27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704"/>
        <p:cNvGrpSpPr/>
        <p:nvPr/>
      </p:nvGrpSpPr>
      <p:grpSpPr>
        <a:xfrm>
          <a:off x="0" y="0"/>
          <a:ext cx="0" cy="0"/>
          <a:chOff x="0" y="0"/>
          <a:chExt cx="0" cy="0"/>
        </a:xfrm>
      </p:grpSpPr>
      <p:sp>
        <p:nvSpPr>
          <p:cNvPr id="2705" name="Shape 270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06" name="Shape 2706"/>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707" name="Shape 2707" descr="Shape 70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08" name="Shape 27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Statement">
    <p:spTree>
      <p:nvGrpSpPr>
        <p:cNvPr id="1" name="Shape 2709"/>
        <p:cNvGrpSpPr/>
        <p:nvPr/>
      </p:nvGrpSpPr>
      <p:grpSpPr>
        <a:xfrm>
          <a:off x="0" y="0"/>
          <a:ext cx="0" cy="0"/>
          <a:chOff x="0" y="0"/>
          <a:chExt cx="0" cy="0"/>
        </a:xfrm>
      </p:grpSpPr>
      <p:sp>
        <p:nvSpPr>
          <p:cNvPr id="2710" name="Shape 271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711" name="Shape 271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712" name="Shape 2712" descr="Shape 7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713" name="Shape 271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cSld name="16_Blank">
    <p:spTree>
      <p:nvGrpSpPr>
        <p:cNvPr id="1" name="Shape 2714"/>
        <p:cNvGrpSpPr/>
        <p:nvPr/>
      </p:nvGrpSpPr>
      <p:grpSpPr>
        <a:xfrm>
          <a:off x="0" y="0"/>
          <a:ext cx="0" cy="0"/>
          <a:chOff x="0" y="0"/>
          <a:chExt cx="0" cy="0"/>
        </a:xfrm>
      </p:grpSpPr>
      <p:pic>
        <p:nvPicPr>
          <p:cNvPr id="2715" name="Shape 2715" descr="Shape 70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16" name="Shape 2716"/>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717" name="Shape 271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cSld name="Title slide">
    <p:spTree>
      <p:nvGrpSpPr>
        <p:cNvPr id="1" name="Shape 2718"/>
        <p:cNvGrpSpPr/>
        <p:nvPr/>
      </p:nvGrpSpPr>
      <p:grpSpPr>
        <a:xfrm>
          <a:off x="0" y="0"/>
          <a:ext cx="0" cy="0"/>
          <a:chOff x="0" y="0"/>
          <a:chExt cx="0" cy="0"/>
        </a:xfrm>
      </p:grpSpPr>
      <p:sp>
        <p:nvSpPr>
          <p:cNvPr id="2719" name="Shape 2719"/>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0" name="Shape 2720"/>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1" name="Shape 272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722"/>
        <p:cNvGrpSpPr/>
        <p:nvPr/>
      </p:nvGrpSpPr>
      <p:grpSpPr>
        <a:xfrm>
          <a:off x="0" y="0"/>
          <a:ext cx="0" cy="0"/>
          <a:chOff x="0" y="0"/>
          <a:chExt cx="0" cy="0"/>
        </a:xfrm>
      </p:grpSpPr>
      <p:sp>
        <p:nvSpPr>
          <p:cNvPr id="2723" name="Shape 2723"/>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4" name="Shape 272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Shape 347"/>
        <p:cNvGrpSpPr/>
        <p:nvPr/>
      </p:nvGrpSpPr>
      <p:grpSpPr>
        <a:xfrm>
          <a:off x="0" y="0"/>
          <a:ext cx="0" cy="0"/>
          <a:chOff x="0" y="0"/>
          <a:chExt cx="0" cy="0"/>
        </a:xfrm>
      </p:grpSpPr>
      <p:sp>
        <p:nvSpPr>
          <p:cNvPr id="348" name="Shape 34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725"/>
        <p:cNvGrpSpPr/>
        <p:nvPr/>
      </p:nvGrpSpPr>
      <p:grpSpPr>
        <a:xfrm>
          <a:off x="0" y="0"/>
          <a:ext cx="0" cy="0"/>
          <a:chOff x="0" y="0"/>
          <a:chExt cx="0" cy="0"/>
        </a:xfrm>
      </p:grpSpPr>
      <p:sp>
        <p:nvSpPr>
          <p:cNvPr id="2726" name="Shape 2726"/>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7" name="Shape 2727"/>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8" name="Shape 27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729"/>
        <p:cNvGrpSpPr/>
        <p:nvPr/>
      </p:nvGrpSpPr>
      <p:grpSpPr>
        <a:xfrm>
          <a:off x="0" y="0"/>
          <a:ext cx="0" cy="0"/>
          <a:chOff x="0" y="0"/>
          <a:chExt cx="0" cy="0"/>
        </a:xfrm>
      </p:grpSpPr>
      <p:sp>
        <p:nvSpPr>
          <p:cNvPr id="2730" name="Shape 273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1" name="Shape 273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2" name="Shape 273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3" name="Shape 273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34"/>
        <p:cNvGrpSpPr/>
        <p:nvPr/>
      </p:nvGrpSpPr>
      <p:grpSpPr>
        <a:xfrm>
          <a:off x="0" y="0"/>
          <a:ext cx="0" cy="0"/>
          <a:chOff x="0" y="0"/>
          <a:chExt cx="0" cy="0"/>
        </a:xfrm>
      </p:grpSpPr>
      <p:sp>
        <p:nvSpPr>
          <p:cNvPr id="2735" name="Shape 2735"/>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6" name="Shape 2736"/>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7" name="Shape 27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cSld name="Main point">
    <p:spTree>
      <p:nvGrpSpPr>
        <p:cNvPr id="1" name="Shape 2738"/>
        <p:cNvGrpSpPr/>
        <p:nvPr/>
      </p:nvGrpSpPr>
      <p:grpSpPr>
        <a:xfrm>
          <a:off x="0" y="0"/>
          <a:ext cx="0" cy="0"/>
          <a:chOff x="0" y="0"/>
          <a:chExt cx="0" cy="0"/>
        </a:xfrm>
      </p:grpSpPr>
      <p:sp>
        <p:nvSpPr>
          <p:cNvPr id="2739" name="Shape 273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0" name="Shape 27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741"/>
        <p:cNvGrpSpPr/>
        <p:nvPr/>
      </p:nvGrpSpPr>
      <p:grpSpPr>
        <a:xfrm>
          <a:off x="0" y="0"/>
          <a:ext cx="0" cy="0"/>
          <a:chOff x="0" y="0"/>
          <a:chExt cx="0" cy="0"/>
        </a:xfrm>
      </p:grpSpPr>
      <p:sp>
        <p:nvSpPr>
          <p:cNvPr id="2742" name="Shape 274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43" name="Shape 274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4" name="Shape 274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5" name="Shape 274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6" name="Shape 27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Caption">
    <p:spTree>
      <p:nvGrpSpPr>
        <p:cNvPr id="1" name="Shape 2747"/>
        <p:cNvGrpSpPr/>
        <p:nvPr/>
      </p:nvGrpSpPr>
      <p:grpSpPr>
        <a:xfrm>
          <a:off x="0" y="0"/>
          <a:ext cx="0" cy="0"/>
          <a:chOff x="0" y="0"/>
          <a:chExt cx="0" cy="0"/>
        </a:xfrm>
      </p:grpSpPr>
      <p:sp>
        <p:nvSpPr>
          <p:cNvPr id="2748" name="Shape 2748"/>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9" name="Shape 27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Big number">
    <p:spTree>
      <p:nvGrpSpPr>
        <p:cNvPr id="1" name="Shape 2750"/>
        <p:cNvGrpSpPr/>
        <p:nvPr/>
      </p:nvGrpSpPr>
      <p:grpSpPr>
        <a:xfrm>
          <a:off x="0" y="0"/>
          <a:ext cx="0" cy="0"/>
          <a:chOff x="0" y="0"/>
          <a:chExt cx="0" cy="0"/>
        </a:xfrm>
      </p:grpSpPr>
      <p:sp>
        <p:nvSpPr>
          <p:cNvPr id="2751" name="Shape 2751"/>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52" name="Shape 2752"/>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53" name="Shape 27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cSld name="Blank">
    <p:spTree>
      <p:nvGrpSpPr>
        <p:cNvPr id="1" name="Shape 2754"/>
        <p:cNvGrpSpPr/>
        <p:nvPr/>
      </p:nvGrpSpPr>
      <p:grpSpPr>
        <a:xfrm>
          <a:off x="0" y="0"/>
          <a:ext cx="0" cy="0"/>
          <a:chOff x="0" y="0"/>
          <a:chExt cx="0" cy="0"/>
        </a:xfrm>
      </p:grpSpPr>
      <p:sp>
        <p:nvSpPr>
          <p:cNvPr id="2755" name="Shape 275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Intro">
    <p:spTree>
      <p:nvGrpSpPr>
        <p:cNvPr id="1" name="Shape 2756"/>
        <p:cNvGrpSpPr/>
        <p:nvPr/>
      </p:nvGrpSpPr>
      <p:grpSpPr>
        <a:xfrm>
          <a:off x="0" y="0"/>
          <a:ext cx="0" cy="0"/>
          <a:chOff x="0" y="0"/>
          <a:chExt cx="0" cy="0"/>
        </a:xfrm>
      </p:grpSpPr>
      <p:sp>
        <p:nvSpPr>
          <p:cNvPr id="2757" name="Shape 275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758" name="Shape 2758" descr="Shape 7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759" name="Shape 2759"/>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760" name="Shape 276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61" name="Shape 2761"/>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2" name="Shape 27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763"/>
        <p:cNvGrpSpPr/>
        <p:nvPr/>
      </p:nvGrpSpPr>
      <p:grpSpPr>
        <a:xfrm>
          <a:off x="0" y="0"/>
          <a:ext cx="0" cy="0"/>
          <a:chOff x="0" y="0"/>
          <a:chExt cx="0" cy="0"/>
        </a:xfrm>
      </p:grpSpPr>
      <p:pic>
        <p:nvPicPr>
          <p:cNvPr id="2764" name="Shape 2764" descr="Shape 7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65" name="Shape 2765"/>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66" name="Shape 2766"/>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7" name="Shape 2767"/>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68" name="Shape 27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49"/>
        <p:cNvGrpSpPr/>
        <p:nvPr/>
      </p:nvGrpSpPr>
      <p:grpSpPr>
        <a:xfrm>
          <a:off x="0" y="0"/>
          <a:ext cx="0" cy="0"/>
          <a:chOff x="0" y="0"/>
          <a:chExt cx="0" cy="0"/>
        </a:xfrm>
      </p:grpSpPr>
      <p:pic>
        <p:nvPicPr>
          <p:cNvPr id="350" name="Shape 350" descr="Shape 220"/>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51" name="Shape 351"/>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 name="Shape 35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769"/>
        <p:cNvGrpSpPr/>
        <p:nvPr/>
      </p:nvGrpSpPr>
      <p:grpSpPr>
        <a:xfrm>
          <a:off x="0" y="0"/>
          <a:ext cx="0" cy="0"/>
          <a:chOff x="0" y="0"/>
          <a:chExt cx="0" cy="0"/>
        </a:xfrm>
      </p:grpSpPr>
      <p:sp>
        <p:nvSpPr>
          <p:cNvPr id="2770" name="Shape 277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71" name="Shape 2771"/>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772" name="Shape 2772" descr="Shape 76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73" name="Shape 2773"/>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74" name="Shape 2774"/>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75" name="Shape 27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cSld name="Blank">
    <p:spTree>
      <p:nvGrpSpPr>
        <p:cNvPr id="1" name="Shape 2776"/>
        <p:cNvGrpSpPr/>
        <p:nvPr/>
      </p:nvGrpSpPr>
      <p:grpSpPr>
        <a:xfrm>
          <a:off x="0" y="0"/>
          <a:ext cx="0" cy="0"/>
          <a:chOff x="0" y="0"/>
          <a:chExt cx="0" cy="0"/>
        </a:xfrm>
      </p:grpSpPr>
      <p:sp>
        <p:nvSpPr>
          <p:cNvPr id="2777" name="Shape 27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778"/>
        <p:cNvGrpSpPr/>
        <p:nvPr/>
      </p:nvGrpSpPr>
      <p:grpSpPr>
        <a:xfrm>
          <a:off x="0" y="0"/>
          <a:ext cx="0" cy="0"/>
          <a:chOff x="0" y="0"/>
          <a:chExt cx="0" cy="0"/>
        </a:xfrm>
      </p:grpSpPr>
      <p:pic>
        <p:nvPicPr>
          <p:cNvPr id="2779" name="Shape 2779" descr="Shape 7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80" name="Shape 278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1" name="Shape 27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Title Only">
    <p:spTree>
      <p:nvGrpSpPr>
        <p:cNvPr id="1" name="Shape 2782"/>
        <p:cNvGrpSpPr/>
        <p:nvPr/>
      </p:nvGrpSpPr>
      <p:grpSpPr>
        <a:xfrm>
          <a:off x="0" y="0"/>
          <a:ext cx="0" cy="0"/>
          <a:chOff x="0" y="0"/>
          <a:chExt cx="0" cy="0"/>
        </a:xfrm>
      </p:grpSpPr>
      <p:sp>
        <p:nvSpPr>
          <p:cNvPr id="2783" name="Shape 2783"/>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784" name="Shape 2784"/>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5" name="Shape 2785"/>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2786" name="Shape 2786" descr="Shape 779"/>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787" name="Shape 2787"/>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788"/>
        <p:cNvGrpSpPr/>
        <p:nvPr/>
      </p:nvGrpSpPr>
      <p:grpSpPr>
        <a:xfrm>
          <a:off x="0" y="0"/>
          <a:ext cx="0" cy="0"/>
          <a:chOff x="0" y="0"/>
          <a:chExt cx="0" cy="0"/>
        </a:xfrm>
      </p:grpSpPr>
      <p:pic>
        <p:nvPicPr>
          <p:cNvPr id="2789" name="Shape 2789" descr="Shape 78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790" name="Shape 279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791" name="Shape 2791" descr="Shape 78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792" name="Shape 279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793" name="Shape 279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94" name="Shape 2794"/>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795" name="Shape 2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cSld name="Blank">
    <p:spTree>
      <p:nvGrpSpPr>
        <p:cNvPr id="1" name="Shape 2796"/>
        <p:cNvGrpSpPr/>
        <p:nvPr/>
      </p:nvGrpSpPr>
      <p:grpSpPr>
        <a:xfrm>
          <a:off x="0" y="0"/>
          <a:ext cx="0" cy="0"/>
          <a:chOff x="0" y="0"/>
          <a:chExt cx="0" cy="0"/>
        </a:xfrm>
      </p:grpSpPr>
      <p:pic>
        <p:nvPicPr>
          <p:cNvPr id="2797" name="Shape 2797" descr="Shape 79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98" name="Shape 279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799"/>
        <p:cNvGrpSpPr/>
        <p:nvPr/>
      </p:nvGrpSpPr>
      <p:grpSpPr>
        <a:xfrm>
          <a:off x="0" y="0"/>
          <a:ext cx="0" cy="0"/>
          <a:chOff x="0" y="0"/>
          <a:chExt cx="0" cy="0"/>
        </a:xfrm>
      </p:grpSpPr>
      <p:sp>
        <p:nvSpPr>
          <p:cNvPr id="2800" name="Shape 28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1" name="Shape 280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2" name="Shape 280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3" name="Shape 280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cSld name="Title only">
    <p:spTree>
      <p:nvGrpSpPr>
        <p:cNvPr id="1" name="Shape 2804"/>
        <p:cNvGrpSpPr/>
        <p:nvPr/>
      </p:nvGrpSpPr>
      <p:grpSpPr>
        <a:xfrm>
          <a:off x="0" y="0"/>
          <a:ext cx="0" cy="0"/>
          <a:chOff x="0" y="0"/>
          <a:chExt cx="0" cy="0"/>
        </a:xfrm>
      </p:grpSpPr>
      <p:sp>
        <p:nvSpPr>
          <p:cNvPr id="2805" name="Shape 280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6" name="Shape 280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Side-by-Side">
    <p:spTree>
      <p:nvGrpSpPr>
        <p:cNvPr id="1" name="Shape 2807"/>
        <p:cNvGrpSpPr/>
        <p:nvPr/>
      </p:nvGrpSpPr>
      <p:grpSpPr>
        <a:xfrm>
          <a:off x="0" y="0"/>
          <a:ext cx="0" cy="0"/>
          <a:chOff x="0" y="0"/>
          <a:chExt cx="0" cy="0"/>
        </a:xfrm>
      </p:grpSpPr>
      <p:pic>
        <p:nvPicPr>
          <p:cNvPr id="2808" name="Shape 2808" descr="Shape 8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09" name="Shape 280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10" name="Shape 281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11" name="Shape 281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2" name="Shape 28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cSld name="Body">
    <p:spTree>
      <p:nvGrpSpPr>
        <p:cNvPr id="1" name="Shape 2813"/>
        <p:cNvGrpSpPr/>
        <p:nvPr/>
      </p:nvGrpSpPr>
      <p:grpSpPr>
        <a:xfrm>
          <a:off x="0" y="0"/>
          <a:ext cx="0" cy="0"/>
          <a:chOff x="0" y="0"/>
          <a:chExt cx="0" cy="0"/>
        </a:xfrm>
      </p:grpSpPr>
      <p:pic>
        <p:nvPicPr>
          <p:cNvPr id="2814" name="Shape 2814" descr="Shape 8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15" name="Shape 281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6" name="Shape 2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53"/>
        <p:cNvGrpSpPr/>
        <p:nvPr/>
      </p:nvGrpSpPr>
      <p:grpSpPr>
        <a:xfrm>
          <a:off x="0" y="0"/>
          <a:ext cx="0" cy="0"/>
          <a:chOff x="0" y="0"/>
          <a:chExt cx="0" cy="0"/>
        </a:xfrm>
      </p:grpSpPr>
      <p:pic>
        <p:nvPicPr>
          <p:cNvPr id="354" name="Shape 354" descr="Shape 228"/>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355" name="Shape 355"/>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56" name="Shape 356" descr="Shape 230"/>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357" name="Shape 35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58" name="Shape 358"/>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9" name="Shape 359"/>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60" name="Shape 36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817"/>
        <p:cNvGrpSpPr/>
        <p:nvPr/>
      </p:nvGrpSpPr>
      <p:grpSpPr>
        <a:xfrm>
          <a:off x="0" y="0"/>
          <a:ext cx="0" cy="0"/>
          <a:chOff x="0" y="0"/>
          <a:chExt cx="0" cy="0"/>
        </a:xfrm>
      </p:grpSpPr>
      <p:sp>
        <p:nvSpPr>
          <p:cNvPr id="2818" name="Shape 2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19" name="Shape 2819"/>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820" name="Shape 2820" descr="Shape 8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21" name="Shape 2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cSld name="Body">
    <p:spTree>
      <p:nvGrpSpPr>
        <p:cNvPr id="1" name="Shape 2822"/>
        <p:cNvGrpSpPr/>
        <p:nvPr/>
      </p:nvGrpSpPr>
      <p:grpSpPr>
        <a:xfrm>
          <a:off x="0" y="0"/>
          <a:ext cx="0" cy="0"/>
          <a:chOff x="0" y="0"/>
          <a:chExt cx="0" cy="0"/>
        </a:xfrm>
      </p:grpSpPr>
      <p:pic>
        <p:nvPicPr>
          <p:cNvPr id="2823" name="Shape 2823" descr="Shape 8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24" name="Shape 28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25" name="Shape 28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cSld name="16_Blank">
    <p:spTree>
      <p:nvGrpSpPr>
        <p:cNvPr id="1" name="Shape 2826"/>
        <p:cNvGrpSpPr/>
        <p:nvPr/>
      </p:nvGrpSpPr>
      <p:grpSpPr>
        <a:xfrm>
          <a:off x="0" y="0"/>
          <a:ext cx="0" cy="0"/>
          <a:chOff x="0" y="0"/>
          <a:chExt cx="0" cy="0"/>
        </a:xfrm>
      </p:grpSpPr>
      <p:pic>
        <p:nvPicPr>
          <p:cNvPr id="2827" name="Shape 2827" descr="Shape 8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828" name="Shape 282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829" name="Shape 28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830"/>
        <p:cNvGrpSpPr/>
        <p:nvPr/>
      </p:nvGrpSpPr>
      <p:grpSpPr>
        <a:xfrm>
          <a:off x="0" y="0"/>
          <a:ext cx="0" cy="0"/>
          <a:chOff x="0" y="0"/>
          <a:chExt cx="0" cy="0"/>
        </a:xfrm>
      </p:grpSpPr>
      <p:sp>
        <p:nvSpPr>
          <p:cNvPr id="2831" name="Shape 283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2" name="Shape 2832"/>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33" name="Shape 28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834"/>
        <p:cNvGrpSpPr/>
        <p:nvPr/>
      </p:nvGrpSpPr>
      <p:grpSpPr>
        <a:xfrm>
          <a:off x="0" y="0"/>
          <a:ext cx="0" cy="0"/>
          <a:chOff x="0" y="0"/>
          <a:chExt cx="0" cy="0"/>
        </a:xfrm>
      </p:grpSpPr>
      <p:sp>
        <p:nvSpPr>
          <p:cNvPr id="2835" name="Shape 2835"/>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6" name="Shape 283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837"/>
        <p:cNvGrpSpPr/>
        <p:nvPr/>
      </p:nvGrpSpPr>
      <p:grpSpPr>
        <a:xfrm>
          <a:off x="0" y="0"/>
          <a:ext cx="0" cy="0"/>
          <a:chOff x="0" y="0"/>
          <a:chExt cx="0" cy="0"/>
        </a:xfrm>
      </p:grpSpPr>
      <p:sp>
        <p:nvSpPr>
          <p:cNvPr id="2838" name="Shape 283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9" name="Shape 2839"/>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0" name="Shape 28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841"/>
        <p:cNvGrpSpPr/>
        <p:nvPr/>
      </p:nvGrpSpPr>
      <p:grpSpPr>
        <a:xfrm>
          <a:off x="0" y="0"/>
          <a:ext cx="0" cy="0"/>
          <a:chOff x="0" y="0"/>
          <a:chExt cx="0" cy="0"/>
        </a:xfrm>
      </p:grpSpPr>
      <p:sp>
        <p:nvSpPr>
          <p:cNvPr id="2842" name="Shape 284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3" name="Shape 2843"/>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4" name="Shape 284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5" name="Shape 28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cSld name="Title only">
    <p:spTree>
      <p:nvGrpSpPr>
        <p:cNvPr id="1" name="Shape 2846"/>
        <p:cNvGrpSpPr/>
        <p:nvPr/>
      </p:nvGrpSpPr>
      <p:grpSpPr>
        <a:xfrm>
          <a:off x="0" y="0"/>
          <a:ext cx="0" cy="0"/>
          <a:chOff x="0" y="0"/>
          <a:chExt cx="0" cy="0"/>
        </a:xfrm>
      </p:grpSpPr>
      <p:sp>
        <p:nvSpPr>
          <p:cNvPr id="2847" name="Shape 284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8" name="Shape 284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49"/>
        <p:cNvGrpSpPr/>
        <p:nvPr/>
      </p:nvGrpSpPr>
      <p:grpSpPr>
        <a:xfrm>
          <a:off x="0" y="0"/>
          <a:ext cx="0" cy="0"/>
          <a:chOff x="0" y="0"/>
          <a:chExt cx="0" cy="0"/>
        </a:xfrm>
      </p:grpSpPr>
      <p:sp>
        <p:nvSpPr>
          <p:cNvPr id="2850" name="Shape 2850"/>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1" name="Shape 2851"/>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52" name="Shape 285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cSld name="Main point">
    <p:spTree>
      <p:nvGrpSpPr>
        <p:cNvPr id="1" name="Shape 2853"/>
        <p:cNvGrpSpPr/>
        <p:nvPr/>
      </p:nvGrpSpPr>
      <p:grpSpPr>
        <a:xfrm>
          <a:off x="0" y="0"/>
          <a:ext cx="0" cy="0"/>
          <a:chOff x="0" y="0"/>
          <a:chExt cx="0" cy="0"/>
        </a:xfrm>
      </p:grpSpPr>
      <p:sp>
        <p:nvSpPr>
          <p:cNvPr id="2854" name="Shape 285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5" name="Shape 285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nk">
    <p:spTree>
      <p:nvGrpSpPr>
        <p:cNvPr id="1" name="Shape 361"/>
        <p:cNvGrpSpPr/>
        <p:nvPr/>
      </p:nvGrpSpPr>
      <p:grpSpPr>
        <a:xfrm>
          <a:off x="0" y="0"/>
          <a:ext cx="0" cy="0"/>
          <a:chOff x="0" y="0"/>
          <a:chExt cx="0" cy="0"/>
        </a:xfrm>
      </p:grpSpPr>
      <p:pic>
        <p:nvPicPr>
          <p:cNvPr id="362" name="Shape 362" descr="Shape 23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3" name="Shape 36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856"/>
        <p:cNvGrpSpPr/>
        <p:nvPr/>
      </p:nvGrpSpPr>
      <p:grpSpPr>
        <a:xfrm>
          <a:off x="0" y="0"/>
          <a:ext cx="0" cy="0"/>
          <a:chOff x="0" y="0"/>
          <a:chExt cx="0" cy="0"/>
        </a:xfrm>
      </p:grpSpPr>
      <p:sp>
        <p:nvSpPr>
          <p:cNvPr id="2857" name="Shape 285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58" name="Shape 285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9" name="Shape 285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0" name="Shape 286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1" name="Shape 286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cSld name="Caption">
    <p:spTree>
      <p:nvGrpSpPr>
        <p:cNvPr id="1" name="Shape 2862"/>
        <p:cNvGrpSpPr/>
        <p:nvPr/>
      </p:nvGrpSpPr>
      <p:grpSpPr>
        <a:xfrm>
          <a:off x="0" y="0"/>
          <a:ext cx="0" cy="0"/>
          <a:chOff x="0" y="0"/>
          <a:chExt cx="0" cy="0"/>
        </a:xfrm>
      </p:grpSpPr>
      <p:sp>
        <p:nvSpPr>
          <p:cNvPr id="2863" name="Shape 2863"/>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4" name="Shape 286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cSld name="Big number">
    <p:spTree>
      <p:nvGrpSpPr>
        <p:cNvPr id="1" name="Shape 2865"/>
        <p:cNvGrpSpPr/>
        <p:nvPr/>
      </p:nvGrpSpPr>
      <p:grpSpPr>
        <a:xfrm>
          <a:off x="0" y="0"/>
          <a:ext cx="0" cy="0"/>
          <a:chOff x="0" y="0"/>
          <a:chExt cx="0" cy="0"/>
        </a:xfrm>
      </p:grpSpPr>
      <p:sp>
        <p:nvSpPr>
          <p:cNvPr id="2866" name="Shape 2866"/>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67" name="Shape 2867"/>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8" name="Shape 286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cSld name="Blank">
    <p:spTree>
      <p:nvGrpSpPr>
        <p:cNvPr id="1" name="Shape 2869"/>
        <p:cNvGrpSpPr/>
        <p:nvPr/>
      </p:nvGrpSpPr>
      <p:grpSpPr>
        <a:xfrm>
          <a:off x="0" y="0"/>
          <a:ext cx="0" cy="0"/>
          <a:chOff x="0" y="0"/>
          <a:chExt cx="0" cy="0"/>
        </a:xfrm>
      </p:grpSpPr>
      <p:sp>
        <p:nvSpPr>
          <p:cNvPr id="2870" name="Shape 287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cSld name="Intro">
    <p:spTree>
      <p:nvGrpSpPr>
        <p:cNvPr id="1" name="Shape 2871"/>
        <p:cNvGrpSpPr/>
        <p:nvPr/>
      </p:nvGrpSpPr>
      <p:grpSpPr>
        <a:xfrm>
          <a:off x="0" y="0"/>
          <a:ext cx="0" cy="0"/>
          <a:chOff x="0" y="0"/>
          <a:chExt cx="0" cy="0"/>
        </a:xfrm>
      </p:grpSpPr>
      <p:sp>
        <p:nvSpPr>
          <p:cNvPr id="2872" name="Shape 287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73" name="Shape 2873" descr="Shape 8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874" name="Shape 287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875" name="Shape 287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76" name="Shape 287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77" name="Shape 28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878"/>
        <p:cNvGrpSpPr/>
        <p:nvPr/>
      </p:nvGrpSpPr>
      <p:grpSpPr>
        <a:xfrm>
          <a:off x="0" y="0"/>
          <a:ext cx="0" cy="0"/>
          <a:chOff x="0" y="0"/>
          <a:chExt cx="0" cy="0"/>
        </a:xfrm>
      </p:grpSpPr>
      <p:pic>
        <p:nvPicPr>
          <p:cNvPr id="2879" name="Shape 2879" descr="Shape 8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0" name="Shape 288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81" name="Shape 288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2" name="Shape 288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83" name="Shape 28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884"/>
        <p:cNvGrpSpPr/>
        <p:nvPr/>
      </p:nvGrpSpPr>
      <p:grpSpPr>
        <a:xfrm>
          <a:off x="0" y="0"/>
          <a:ext cx="0" cy="0"/>
          <a:chOff x="0" y="0"/>
          <a:chExt cx="0" cy="0"/>
        </a:xfrm>
      </p:grpSpPr>
      <p:sp>
        <p:nvSpPr>
          <p:cNvPr id="2885" name="Shape 288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86" name="Shape 288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887" name="Shape 2887" descr="Shape 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8" name="Shape 288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9" name="Shape 288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0" name="Shape 2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cSld name="Blank">
    <p:spTree>
      <p:nvGrpSpPr>
        <p:cNvPr id="1" name="Shape 2891"/>
        <p:cNvGrpSpPr/>
        <p:nvPr/>
      </p:nvGrpSpPr>
      <p:grpSpPr>
        <a:xfrm>
          <a:off x="0" y="0"/>
          <a:ext cx="0" cy="0"/>
          <a:chOff x="0" y="0"/>
          <a:chExt cx="0" cy="0"/>
        </a:xfrm>
      </p:grpSpPr>
      <p:sp>
        <p:nvSpPr>
          <p:cNvPr id="2892" name="Shape 289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893"/>
        <p:cNvGrpSpPr/>
        <p:nvPr/>
      </p:nvGrpSpPr>
      <p:grpSpPr>
        <a:xfrm>
          <a:off x="0" y="0"/>
          <a:ext cx="0" cy="0"/>
          <a:chOff x="0" y="0"/>
          <a:chExt cx="0" cy="0"/>
        </a:xfrm>
      </p:grpSpPr>
      <p:pic>
        <p:nvPicPr>
          <p:cNvPr id="2894" name="Shape 2894" descr="Shape 8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95" name="Shape 289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6" name="Shape 28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cSld name="Statement">
    <p:spTree>
      <p:nvGrpSpPr>
        <p:cNvPr id="1" name="Shape 2897"/>
        <p:cNvGrpSpPr/>
        <p:nvPr/>
      </p:nvGrpSpPr>
      <p:grpSpPr>
        <a:xfrm>
          <a:off x="0" y="0"/>
          <a:ext cx="0" cy="0"/>
          <a:chOff x="0" y="0"/>
          <a:chExt cx="0" cy="0"/>
        </a:xfrm>
      </p:grpSpPr>
      <p:sp>
        <p:nvSpPr>
          <p:cNvPr id="2898" name="Shape 289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899" name="Shape 289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00" name="Shape 2900" descr="Shape 8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01" name="Shape 290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ide-by-Side">
    <p:spTree>
      <p:nvGrpSpPr>
        <p:cNvPr id="1" name="Shape 129"/>
        <p:cNvGrpSpPr/>
        <p:nvPr/>
      </p:nvGrpSpPr>
      <p:grpSpPr>
        <a:xfrm>
          <a:off x="0" y="0"/>
          <a:ext cx="0" cy="0"/>
          <a:chOff x="0" y="0"/>
          <a:chExt cx="0" cy="0"/>
        </a:xfrm>
      </p:grpSpPr>
      <p:pic>
        <p:nvPicPr>
          <p:cNvPr id="130" name="Shape 130"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31" name="Shape 131"/>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2" name="Shape 132"/>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33" name="Shape 13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34" name="Shape 13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Body">
    <p:spTree>
      <p:nvGrpSpPr>
        <p:cNvPr id="1" name="Shape 364"/>
        <p:cNvGrpSpPr/>
        <p:nvPr/>
      </p:nvGrpSpPr>
      <p:grpSpPr>
        <a:xfrm>
          <a:off x="0" y="0"/>
          <a:ext cx="0" cy="0"/>
          <a:chOff x="0" y="0"/>
          <a:chExt cx="0" cy="0"/>
        </a:xfrm>
      </p:grpSpPr>
      <p:pic>
        <p:nvPicPr>
          <p:cNvPr id="365" name="Shape 365" descr="Shape 25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6" name="Shape 366"/>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7" name="Shape 36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cSld name="16_Blank">
    <p:spTree>
      <p:nvGrpSpPr>
        <p:cNvPr id="1" name="Shape 2902"/>
        <p:cNvGrpSpPr/>
        <p:nvPr/>
      </p:nvGrpSpPr>
      <p:grpSpPr>
        <a:xfrm>
          <a:off x="0" y="0"/>
          <a:ext cx="0" cy="0"/>
          <a:chOff x="0" y="0"/>
          <a:chExt cx="0" cy="0"/>
        </a:xfrm>
      </p:grpSpPr>
      <p:pic>
        <p:nvPicPr>
          <p:cNvPr id="2903" name="Shape 2903" descr="Shape 8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4" name="Shape 290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905" name="Shape 29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cSld name="Blank">
    <p:spTree>
      <p:nvGrpSpPr>
        <p:cNvPr id="1" name="Shape 2906"/>
        <p:cNvGrpSpPr/>
        <p:nvPr/>
      </p:nvGrpSpPr>
      <p:grpSpPr>
        <a:xfrm>
          <a:off x="0" y="0"/>
          <a:ext cx="0" cy="0"/>
          <a:chOff x="0" y="0"/>
          <a:chExt cx="0" cy="0"/>
        </a:xfrm>
      </p:grpSpPr>
      <p:pic>
        <p:nvPicPr>
          <p:cNvPr id="2907" name="Shape 2907" descr="Shape 9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8" name="Shape 290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16_Blank">
    <p:spTree>
      <p:nvGrpSpPr>
        <p:cNvPr id="1" name="Shape 2909"/>
        <p:cNvGrpSpPr/>
        <p:nvPr/>
      </p:nvGrpSpPr>
      <p:grpSpPr>
        <a:xfrm>
          <a:off x="0" y="0"/>
          <a:ext cx="0" cy="0"/>
          <a:chOff x="0" y="0"/>
          <a:chExt cx="0" cy="0"/>
        </a:xfrm>
      </p:grpSpPr>
      <p:pic>
        <p:nvPicPr>
          <p:cNvPr id="2910" name="Shape 2910" descr="Shape 90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11" name="Shape 291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912" name="Shape 29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913"/>
        <p:cNvGrpSpPr/>
        <p:nvPr/>
      </p:nvGrpSpPr>
      <p:grpSpPr>
        <a:xfrm>
          <a:off x="0" y="0"/>
          <a:ext cx="0" cy="0"/>
          <a:chOff x="0" y="0"/>
          <a:chExt cx="0" cy="0"/>
        </a:xfrm>
      </p:grpSpPr>
      <p:pic>
        <p:nvPicPr>
          <p:cNvPr id="2914" name="Shape 2914" descr="Shape 90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915" name="Shape 2915"/>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2916" name="Shape 2916" descr="Shape 909"/>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917" name="Shape 291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918" name="Shape 2918"/>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19" name="Shape 2919"/>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2920" name="Shape 29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Blank">
    <p:spTree>
      <p:nvGrpSpPr>
        <p:cNvPr id="1" name="Shape 2921"/>
        <p:cNvGrpSpPr/>
        <p:nvPr/>
      </p:nvGrpSpPr>
      <p:grpSpPr>
        <a:xfrm>
          <a:off x="0" y="0"/>
          <a:ext cx="0" cy="0"/>
          <a:chOff x="0" y="0"/>
          <a:chExt cx="0" cy="0"/>
        </a:xfrm>
      </p:grpSpPr>
      <p:pic>
        <p:nvPicPr>
          <p:cNvPr id="2922" name="Shape 2922" descr="Shape 9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23" name="Shape 292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cSld name="Side-by-Side">
    <p:spTree>
      <p:nvGrpSpPr>
        <p:cNvPr id="1" name="Shape 2924"/>
        <p:cNvGrpSpPr/>
        <p:nvPr/>
      </p:nvGrpSpPr>
      <p:grpSpPr>
        <a:xfrm>
          <a:off x="0" y="0"/>
          <a:ext cx="0" cy="0"/>
          <a:chOff x="0" y="0"/>
          <a:chExt cx="0" cy="0"/>
        </a:xfrm>
      </p:grpSpPr>
      <p:pic>
        <p:nvPicPr>
          <p:cNvPr id="2925" name="Shape 2925" descr="Shape 91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26" name="Shape 2926"/>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27" name="Shape 2927"/>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28" name="Shape 2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29" name="Shape 2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930"/>
        <p:cNvGrpSpPr/>
        <p:nvPr/>
      </p:nvGrpSpPr>
      <p:grpSpPr>
        <a:xfrm>
          <a:off x="0" y="0"/>
          <a:ext cx="0" cy="0"/>
          <a:chOff x="0" y="0"/>
          <a:chExt cx="0" cy="0"/>
        </a:xfrm>
      </p:grpSpPr>
      <p:sp>
        <p:nvSpPr>
          <p:cNvPr id="2931" name="Shape 2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32" name="Shape 2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933" name="Shape 2933" descr="Shape 92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934" name="Shape 2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cSld name="Statement">
    <p:spTree>
      <p:nvGrpSpPr>
        <p:cNvPr id="1" name="Shape 2935"/>
        <p:cNvGrpSpPr/>
        <p:nvPr/>
      </p:nvGrpSpPr>
      <p:grpSpPr>
        <a:xfrm>
          <a:off x="0" y="0"/>
          <a:ext cx="0" cy="0"/>
          <a:chOff x="0" y="0"/>
          <a:chExt cx="0" cy="0"/>
        </a:xfrm>
      </p:grpSpPr>
      <p:sp>
        <p:nvSpPr>
          <p:cNvPr id="2936" name="Shape 29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2937" name="Shape 293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38" name="Shape 2938" descr="Shape 93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39" name="Shape 29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cSld name="16_Blank">
    <p:spTree>
      <p:nvGrpSpPr>
        <p:cNvPr id="1" name="Shape 2940"/>
        <p:cNvGrpSpPr/>
        <p:nvPr/>
      </p:nvGrpSpPr>
      <p:grpSpPr>
        <a:xfrm>
          <a:off x="0" y="0"/>
          <a:ext cx="0" cy="0"/>
          <a:chOff x="0" y="0"/>
          <a:chExt cx="0" cy="0"/>
        </a:xfrm>
      </p:grpSpPr>
      <p:pic>
        <p:nvPicPr>
          <p:cNvPr id="2941" name="Shape 2941" descr="Shape 93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42" name="Shape 2942"/>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2943" name="Shape 29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cSld name="Title slide">
    <p:spTree>
      <p:nvGrpSpPr>
        <p:cNvPr id="1" name="Shape 2944"/>
        <p:cNvGrpSpPr/>
        <p:nvPr/>
      </p:nvGrpSpPr>
      <p:grpSpPr>
        <a:xfrm>
          <a:off x="0" y="0"/>
          <a:ext cx="0" cy="0"/>
          <a:chOff x="0" y="0"/>
          <a:chExt cx="0" cy="0"/>
        </a:xfrm>
      </p:grpSpPr>
      <p:sp>
        <p:nvSpPr>
          <p:cNvPr id="2945" name="Shape 2945"/>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46" name="Shape 2946"/>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47" name="Shape 29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0" name="Shape 370"/>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371" name="Shape 371" descr="Shape 25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72" name="Shape 37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948"/>
        <p:cNvGrpSpPr/>
        <p:nvPr/>
      </p:nvGrpSpPr>
      <p:grpSpPr>
        <a:xfrm>
          <a:off x="0" y="0"/>
          <a:ext cx="0" cy="0"/>
          <a:chOff x="0" y="0"/>
          <a:chExt cx="0" cy="0"/>
        </a:xfrm>
      </p:grpSpPr>
      <p:sp>
        <p:nvSpPr>
          <p:cNvPr id="2949" name="Shape 2949"/>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0" name="Shape 29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951"/>
        <p:cNvGrpSpPr/>
        <p:nvPr/>
      </p:nvGrpSpPr>
      <p:grpSpPr>
        <a:xfrm>
          <a:off x="0" y="0"/>
          <a:ext cx="0" cy="0"/>
          <a:chOff x="0" y="0"/>
          <a:chExt cx="0" cy="0"/>
        </a:xfrm>
      </p:grpSpPr>
      <p:sp>
        <p:nvSpPr>
          <p:cNvPr id="2952" name="Shape 295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3" name="Shape 2953"/>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4" name="Shape 29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55"/>
        <p:cNvGrpSpPr/>
        <p:nvPr/>
      </p:nvGrpSpPr>
      <p:grpSpPr>
        <a:xfrm>
          <a:off x="0" y="0"/>
          <a:ext cx="0" cy="0"/>
          <a:chOff x="0" y="0"/>
          <a:chExt cx="0" cy="0"/>
        </a:xfrm>
      </p:grpSpPr>
      <p:sp>
        <p:nvSpPr>
          <p:cNvPr id="2956" name="Shape 2956"/>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7" name="Shape 2957"/>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8" name="Shape 2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Main point">
    <p:spTree>
      <p:nvGrpSpPr>
        <p:cNvPr id="1" name="Shape 2959"/>
        <p:cNvGrpSpPr/>
        <p:nvPr/>
      </p:nvGrpSpPr>
      <p:grpSpPr>
        <a:xfrm>
          <a:off x="0" y="0"/>
          <a:ext cx="0" cy="0"/>
          <a:chOff x="0" y="0"/>
          <a:chExt cx="0" cy="0"/>
        </a:xfrm>
      </p:grpSpPr>
      <p:sp>
        <p:nvSpPr>
          <p:cNvPr id="2960" name="Shape 296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1" name="Shape 2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962"/>
        <p:cNvGrpSpPr/>
        <p:nvPr/>
      </p:nvGrpSpPr>
      <p:grpSpPr>
        <a:xfrm>
          <a:off x="0" y="0"/>
          <a:ext cx="0" cy="0"/>
          <a:chOff x="0" y="0"/>
          <a:chExt cx="0" cy="0"/>
        </a:xfrm>
      </p:grpSpPr>
      <p:sp>
        <p:nvSpPr>
          <p:cNvPr id="2963" name="Shape 296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4" name="Shape 296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5" name="Shape 296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6" name="Shape 296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7" name="Shape 29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cSld name="Caption">
    <p:spTree>
      <p:nvGrpSpPr>
        <p:cNvPr id="1" name="Shape 2968"/>
        <p:cNvGrpSpPr/>
        <p:nvPr/>
      </p:nvGrpSpPr>
      <p:grpSpPr>
        <a:xfrm>
          <a:off x="0" y="0"/>
          <a:ext cx="0" cy="0"/>
          <a:chOff x="0" y="0"/>
          <a:chExt cx="0" cy="0"/>
        </a:xfrm>
      </p:grpSpPr>
      <p:sp>
        <p:nvSpPr>
          <p:cNvPr id="2969" name="Shape 2969"/>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0" name="Shape 297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cSld name="Big number">
    <p:spTree>
      <p:nvGrpSpPr>
        <p:cNvPr id="1" name="Shape 2971"/>
        <p:cNvGrpSpPr/>
        <p:nvPr/>
      </p:nvGrpSpPr>
      <p:grpSpPr>
        <a:xfrm>
          <a:off x="0" y="0"/>
          <a:ext cx="0" cy="0"/>
          <a:chOff x="0" y="0"/>
          <a:chExt cx="0" cy="0"/>
        </a:xfrm>
      </p:grpSpPr>
      <p:sp>
        <p:nvSpPr>
          <p:cNvPr id="2972" name="Shape 2972"/>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73" name="Shape 2973"/>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4" name="Shape 2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cSld name="Blank">
    <p:spTree>
      <p:nvGrpSpPr>
        <p:cNvPr id="1" name="Shape 2975"/>
        <p:cNvGrpSpPr/>
        <p:nvPr/>
      </p:nvGrpSpPr>
      <p:grpSpPr>
        <a:xfrm>
          <a:off x="0" y="0"/>
          <a:ext cx="0" cy="0"/>
          <a:chOff x="0" y="0"/>
          <a:chExt cx="0" cy="0"/>
        </a:xfrm>
      </p:grpSpPr>
      <p:sp>
        <p:nvSpPr>
          <p:cNvPr id="2976" name="Shape 297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Intro">
    <p:spTree>
      <p:nvGrpSpPr>
        <p:cNvPr id="1" name="Shape 2977"/>
        <p:cNvGrpSpPr/>
        <p:nvPr/>
      </p:nvGrpSpPr>
      <p:grpSpPr>
        <a:xfrm>
          <a:off x="0" y="0"/>
          <a:ext cx="0" cy="0"/>
          <a:chOff x="0" y="0"/>
          <a:chExt cx="0" cy="0"/>
        </a:xfrm>
      </p:grpSpPr>
      <p:sp>
        <p:nvSpPr>
          <p:cNvPr id="2978" name="Shape 297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979" name="Shape 2979" descr="Shape 9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980" name="Shape 2980"/>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981" name="Shape 298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82" name="Shape 298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3" name="Shape 29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984"/>
        <p:cNvGrpSpPr/>
        <p:nvPr/>
      </p:nvGrpSpPr>
      <p:grpSpPr>
        <a:xfrm>
          <a:off x="0" y="0"/>
          <a:ext cx="0" cy="0"/>
          <a:chOff x="0" y="0"/>
          <a:chExt cx="0" cy="0"/>
        </a:xfrm>
      </p:grpSpPr>
      <p:pic>
        <p:nvPicPr>
          <p:cNvPr id="2985" name="Shape 2985" descr="Shape 97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86" name="Shape 298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87" name="Shape 298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8" name="Shape 298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89" name="Shape 298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ody">
    <p:spTree>
      <p:nvGrpSpPr>
        <p:cNvPr id="1" name="Shape 373"/>
        <p:cNvGrpSpPr/>
        <p:nvPr/>
      </p:nvGrpSpPr>
      <p:grpSpPr>
        <a:xfrm>
          <a:off x="0" y="0"/>
          <a:ext cx="0" cy="0"/>
          <a:chOff x="0" y="0"/>
          <a:chExt cx="0" cy="0"/>
        </a:xfrm>
      </p:grpSpPr>
      <p:pic>
        <p:nvPicPr>
          <p:cNvPr id="374" name="Shape 374" descr="Shape 26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5" name="Shape 37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6" name="Shape 37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990"/>
        <p:cNvGrpSpPr/>
        <p:nvPr/>
      </p:nvGrpSpPr>
      <p:grpSpPr>
        <a:xfrm>
          <a:off x="0" y="0"/>
          <a:ext cx="0" cy="0"/>
          <a:chOff x="0" y="0"/>
          <a:chExt cx="0" cy="0"/>
        </a:xfrm>
      </p:grpSpPr>
      <p:sp>
        <p:nvSpPr>
          <p:cNvPr id="2991" name="Shape 299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92" name="Shape 2992"/>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2993" name="Shape 2993" descr="Shape 9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94" name="Shape 299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95" name="Shape 2995"/>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96" name="Shape 2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cSld name="Blank">
    <p:spTree>
      <p:nvGrpSpPr>
        <p:cNvPr id="1" name="Shape 2997"/>
        <p:cNvGrpSpPr/>
        <p:nvPr/>
      </p:nvGrpSpPr>
      <p:grpSpPr>
        <a:xfrm>
          <a:off x="0" y="0"/>
          <a:ext cx="0" cy="0"/>
          <a:chOff x="0" y="0"/>
          <a:chExt cx="0" cy="0"/>
        </a:xfrm>
      </p:grpSpPr>
      <p:sp>
        <p:nvSpPr>
          <p:cNvPr id="2998" name="Shape 29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999"/>
        <p:cNvGrpSpPr/>
        <p:nvPr/>
      </p:nvGrpSpPr>
      <p:grpSpPr>
        <a:xfrm>
          <a:off x="0" y="0"/>
          <a:ext cx="0" cy="0"/>
          <a:chOff x="0" y="0"/>
          <a:chExt cx="0" cy="0"/>
        </a:xfrm>
      </p:grpSpPr>
      <p:pic>
        <p:nvPicPr>
          <p:cNvPr id="3000" name="Shape 3000" descr="Shape 99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001" name="Shape 300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2" name="Shape 30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cSld name="Title Only">
    <p:spTree>
      <p:nvGrpSpPr>
        <p:cNvPr id="1" name="Shape 3003"/>
        <p:cNvGrpSpPr/>
        <p:nvPr/>
      </p:nvGrpSpPr>
      <p:grpSpPr>
        <a:xfrm>
          <a:off x="0" y="0"/>
          <a:ext cx="0" cy="0"/>
          <a:chOff x="0" y="0"/>
          <a:chExt cx="0" cy="0"/>
        </a:xfrm>
      </p:grpSpPr>
      <p:sp>
        <p:nvSpPr>
          <p:cNvPr id="3004" name="Shape 300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005" name="Shape 3005"/>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6" name="Shape 3006"/>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3007" name="Shape 3007" descr="Shape 1000"/>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008" name="Shape 3008"/>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cSld name="Title 1">
    <p:bg>
      <p:bgPr>
        <a:solidFill>
          <a:srgbClr val="00253E"/>
        </a:solidFill>
        <a:effectLst/>
      </p:bgPr>
    </p:bg>
    <p:spTree>
      <p:nvGrpSpPr>
        <p:cNvPr id="1" name="Shape 3009"/>
        <p:cNvGrpSpPr/>
        <p:nvPr/>
      </p:nvGrpSpPr>
      <p:grpSpPr>
        <a:xfrm>
          <a:off x="0" y="0"/>
          <a:ext cx="0" cy="0"/>
          <a:chOff x="0" y="0"/>
          <a:chExt cx="0" cy="0"/>
        </a:xfrm>
      </p:grpSpPr>
      <p:pic>
        <p:nvPicPr>
          <p:cNvPr id="3010" name="Shape 3010" descr="Shape 1007"/>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3011" name="Shape 3011"/>
          <p:cNvCxnSpPr/>
          <p:nvPr/>
        </p:nvCxnSpPr>
        <p:spPr>
          <a:xfrm>
            <a:off x="762343"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3012" name="Shape 3012"/>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3" name="Shape 3013"/>
          <p:cNvSpPr txBox="1"/>
          <p:nvPr/>
        </p:nvSpPr>
        <p:spPr>
          <a:xfrm>
            <a:off x="110258" y="4782060"/>
            <a:ext cx="2656800" cy="284400"/>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spcAft>
                <a:spcPts val="0"/>
              </a:spcAft>
              <a:buClr>
                <a:srgbClr val="486780"/>
              </a:buClr>
              <a:buSzPct val="250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p>
        </p:txBody>
      </p:sp>
      <p:pic>
        <p:nvPicPr>
          <p:cNvPr id="3014" name="Shape 3014" descr="Shape 1011"/>
          <p:cNvPicPr preferRelativeResize="0"/>
          <p:nvPr/>
        </p:nvPicPr>
        <p:blipFill rotWithShape="1">
          <a:blip r:embed="rId3">
            <a:alphaModFix/>
          </a:blip>
          <a:srcRect/>
          <a:stretch/>
        </p:blipFill>
        <p:spPr>
          <a:xfrm>
            <a:off x="7754696" y="4599901"/>
            <a:ext cx="1389300" cy="543600"/>
          </a:xfrm>
          <a:prstGeom prst="rect">
            <a:avLst/>
          </a:prstGeom>
          <a:noFill/>
          <a:ln>
            <a:noFill/>
          </a:ln>
        </p:spPr>
      </p:pic>
      <p:sp>
        <p:nvSpPr>
          <p:cNvPr id="3015" name="Shape 30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cSld name="Body">
    <p:spTree>
      <p:nvGrpSpPr>
        <p:cNvPr id="1" name="Shape 3016"/>
        <p:cNvGrpSpPr/>
        <p:nvPr/>
      </p:nvGrpSpPr>
      <p:grpSpPr>
        <a:xfrm>
          <a:off x="0" y="0"/>
          <a:ext cx="0" cy="0"/>
          <a:chOff x="0" y="0"/>
          <a:chExt cx="0" cy="0"/>
        </a:xfrm>
      </p:grpSpPr>
      <p:pic>
        <p:nvPicPr>
          <p:cNvPr id="3017" name="Shape 3017" descr="Shape 102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18" name="Shape 301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9" name="Shape 301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cSld name="Side-by-Side">
    <p:spTree>
      <p:nvGrpSpPr>
        <p:cNvPr id="1" name="Shape 3020"/>
        <p:cNvGrpSpPr/>
        <p:nvPr/>
      </p:nvGrpSpPr>
      <p:grpSpPr>
        <a:xfrm>
          <a:off x="0" y="0"/>
          <a:ext cx="0" cy="0"/>
          <a:chOff x="0" y="0"/>
          <a:chExt cx="0" cy="0"/>
        </a:xfrm>
      </p:grpSpPr>
      <p:pic>
        <p:nvPicPr>
          <p:cNvPr id="3021" name="Shape 3021" descr="Shape 10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22" name="Shape 30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23" name="Shape 30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24" name="Shape 3024"/>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25" name="Shape 3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cSld name="Blank">
    <p:spTree>
      <p:nvGrpSpPr>
        <p:cNvPr id="1" name="Shape 3026"/>
        <p:cNvGrpSpPr/>
        <p:nvPr/>
      </p:nvGrpSpPr>
      <p:grpSpPr>
        <a:xfrm>
          <a:off x="0" y="0"/>
          <a:ext cx="0" cy="0"/>
          <a:chOff x="0" y="0"/>
          <a:chExt cx="0" cy="0"/>
        </a:xfrm>
      </p:grpSpPr>
      <p:pic>
        <p:nvPicPr>
          <p:cNvPr id="3027" name="Shape 3027" descr="Shape 10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28" name="Shape 302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cSld name="Side-by-Side">
    <p:spTree>
      <p:nvGrpSpPr>
        <p:cNvPr id="1" name="Shape 3029"/>
        <p:cNvGrpSpPr/>
        <p:nvPr/>
      </p:nvGrpSpPr>
      <p:grpSpPr>
        <a:xfrm>
          <a:off x="0" y="0"/>
          <a:ext cx="0" cy="0"/>
          <a:chOff x="0" y="0"/>
          <a:chExt cx="0" cy="0"/>
        </a:xfrm>
      </p:grpSpPr>
      <p:pic>
        <p:nvPicPr>
          <p:cNvPr id="3030" name="Shape 3030" descr="Shape 10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31" name="Shape 303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32" name="Shape 303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33" name="Shape 303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4" name="Shape 30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cSld name="Body">
    <p:spTree>
      <p:nvGrpSpPr>
        <p:cNvPr id="1" name="Shape 3035"/>
        <p:cNvGrpSpPr/>
        <p:nvPr/>
      </p:nvGrpSpPr>
      <p:grpSpPr>
        <a:xfrm>
          <a:off x="0" y="0"/>
          <a:ext cx="0" cy="0"/>
          <a:chOff x="0" y="0"/>
          <a:chExt cx="0" cy="0"/>
        </a:xfrm>
      </p:grpSpPr>
      <p:pic>
        <p:nvPicPr>
          <p:cNvPr id="3036" name="Shape 3036" descr="Shape 10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37" name="Shape 303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8" name="Shape 30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6_Blank">
    <p:spTree>
      <p:nvGrpSpPr>
        <p:cNvPr id="1" name="Shape 377"/>
        <p:cNvGrpSpPr/>
        <p:nvPr/>
      </p:nvGrpSpPr>
      <p:grpSpPr>
        <a:xfrm>
          <a:off x="0" y="0"/>
          <a:ext cx="0" cy="0"/>
          <a:chOff x="0" y="0"/>
          <a:chExt cx="0" cy="0"/>
        </a:xfrm>
      </p:grpSpPr>
      <p:pic>
        <p:nvPicPr>
          <p:cNvPr id="378" name="Shape 378" descr="Shape 26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 name="Shape 379"/>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80" name="Shape 38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cSld name="Blank">
    <p:spTree>
      <p:nvGrpSpPr>
        <p:cNvPr id="1" name="Shape 3039"/>
        <p:cNvGrpSpPr/>
        <p:nvPr/>
      </p:nvGrpSpPr>
      <p:grpSpPr>
        <a:xfrm>
          <a:off x="0" y="0"/>
          <a:ext cx="0" cy="0"/>
          <a:chOff x="0" y="0"/>
          <a:chExt cx="0" cy="0"/>
        </a:xfrm>
      </p:grpSpPr>
      <p:pic>
        <p:nvPicPr>
          <p:cNvPr id="3040" name="Shape 3040" descr="Shape 10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1" name="Shape 30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cSld name="Blank">
    <p:spTree>
      <p:nvGrpSpPr>
        <p:cNvPr id="1" name="Shape 3042"/>
        <p:cNvGrpSpPr/>
        <p:nvPr/>
      </p:nvGrpSpPr>
      <p:grpSpPr>
        <a:xfrm>
          <a:off x="0" y="0"/>
          <a:ext cx="0" cy="0"/>
          <a:chOff x="0" y="0"/>
          <a:chExt cx="0" cy="0"/>
        </a:xfrm>
      </p:grpSpPr>
      <p:pic>
        <p:nvPicPr>
          <p:cNvPr id="3043" name="Shape 3043" descr="Shape 104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4" name="Shape 30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045"/>
        <p:cNvGrpSpPr/>
        <p:nvPr/>
      </p:nvGrpSpPr>
      <p:grpSpPr>
        <a:xfrm>
          <a:off x="0" y="0"/>
          <a:ext cx="0" cy="0"/>
          <a:chOff x="0" y="0"/>
          <a:chExt cx="0" cy="0"/>
        </a:xfrm>
      </p:grpSpPr>
      <p:sp>
        <p:nvSpPr>
          <p:cNvPr id="3046" name="Shape 30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047" name="Shape 30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3048" name="Shape 3048" descr="Shape 10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049" name="Shape 30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Body">
    <p:spTree>
      <p:nvGrpSpPr>
        <p:cNvPr id="1" name="Shape 3050"/>
        <p:cNvGrpSpPr/>
        <p:nvPr/>
      </p:nvGrpSpPr>
      <p:grpSpPr>
        <a:xfrm>
          <a:off x="0" y="0"/>
          <a:ext cx="0" cy="0"/>
          <a:chOff x="0" y="0"/>
          <a:chExt cx="0" cy="0"/>
        </a:xfrm>
      </p:grpSpPr>
      <p:pic>
        <p:nvPicPr>
          <p:cNvPr id="3051" name="Shape 3051" descr="Shape 1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52" name="Shape 30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3" name="Shape 30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cSld name="Blank">
    <p:spTree>
      <p:nvGrpSpPr>
        <p:cNvPr id="1" name="Shape 3054"/>
        <p:cNvGrpSpPr/>
        <p:nvPr/>
      </p:nvGrpSpPr>
      <p:grpSpPr>
        <a:xfrm>
          <a:off x="0" y="0"/>
          <a:ext cx="0" cy="0"/>
          <a:chOff x="0" y="0"/>
          <a:chExt cx="0" cy="0"/>
        </a:xfrm>
      </p:grpSpPr>
      <p:pic>
        <p:nvPicPr>
          <p:cNvPr id="3055" name="Shape 3055" descr="Shape 10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56" name="Shape 305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cSld name="Title only">
    <p:spTree>
      <p:nvGrpSpPr>
        <p:cNvPr id="1" name="Shape 3057"/>
        <p:cNvGrpSpPr/>
        <p:nvPr/>
      </p:nvGrpSpPr>
      <p:grpSpPr>
        <a:xfrm>
          <a:off x="0" y="0"/>
          <a:ext cx="0" cy="0"/>
          <a:chOff x="0" y="0"/>
          <a:chExt cx="0" cy="0"/>
        </a:xfrm>
      </p:grpSpPr>
      <p:sp>
        <p:nvSpPr>
          <p:cNvPr id="3058" name="Shape 305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9" name="Shape 305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cSld name="Title only">
    <p:spTree>
      <p:nvGrpSpPr>
        <p:cNvPr id="1" name="Shape 3060"/>
        <p:cNvGrpSpPr/>
        <p:nvPr/>
      </p:nvGrpSpPr>
      <p:grpSpPr>
        <a:xfrm>
          <a:off x="0" y="0"/>
          <a:ext cx="0" cy="0"/>
          <a:chOff x="0" y="0"/>
          <a:chExt cx="0" cy="0"/>
        </a:xfrm>
      </p:grpSpPr>
      <p:sp>
        <p:nvSpPr>
          <p:cNvPr id="3061" name="Shape 30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2" name="Shape 30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63"/>
        <p:cNvGrpSpPr/>
        <p:nvPr/>
      </p:nvGrpSpPr>
      <p:grpSpPr>
        <a:xfrm>
          <a:off x="0" y="0"/>
          <a:ext cx="0" cy="0"/>
          <a:chOff x="0" y="0"/>
          <a:chExt cx="0" cy="0"/>
        </a:xfrm>
      </p:grpSpPr>
      <p:sp>
        <p:nvSpPr>
          <p:cNvPr id="3064" name="Shape 306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5" name="Shape 306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66" name="Shape 306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067"/>
        <p:cNvGrpSpPr/>
        <p:nvPr/>
      </p:nvGrpSpPr>
      <p:grpSpPr>
        <a:xfrm>
          <a:off x="0" y="0"/>
          <a:ext cx="0" cy="0"/>
          <a:chOff x="0" y="0"/>
          <a:chExt cx="0" cy="0"/>
        </a:xfrm>
      </p:grpSpPr>
      <p:sp>
        <p:nvSpPr>
          <p:cNvPr id="3068" name="Shape 306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9" name="Shape 306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070"/>
        <p:cNvGrpSpPr/>
        <p:nvPr/>
      </p:nvGrpSpPr>
      <p:grpSpPr>
        <a:xfrm>
          <a:off x="0" y="0"/>
          <a:ext cx="0" cy="0"/>
          <a:chOff x="0" y="0"/>
          <a:chExt cx="0" cy="0"/>
        </a:xfrm>
      </p:grpSpPr>
      <p:sp>
        <p:nvSpPr>
          <p:cNvPr id="3071" name="Shape 307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2" name="Shape 307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3" name="Shape 307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 name="Shape 383"/>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 name="Shape 38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074"/>
        <p:cNvGrpSpPr/>
        <p:nvPr/>
      </p:nvGrpSpPr>
      <p:grpSpPr>
        <a:xfrm>
          <a:off x="0" y="0"/>
          <a:ext cx="0" cy="0"/>
          <a:chOff x="0" y="0"/>
          <a:chExt cx="0" cy="0"/>
        </a:xfrm>
      </p:grpSpPr>
      <p:sp>
        <p:nvSpPr>
          <p:cNvPr id="3075" name="Shape 307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6" name="Shape 307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7" name="Shape 307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8" name="Shape 30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cSld name="Title only">
    <p:spTree>
      <p:nvGrpSpPr>
        <p:cNvPr id="1" name="Shape 3079"/>
        <p:cNvGrpSpPr/>
        <p:nvPr/>
      </p:nvGrpSpPr>
      <p:grpSpPr>
        <a:xfrm>
          <a:off x="0" y="0"/>
          <a:ext cx="0" cy="0"/>
          <a:chOff x="0" y="0"/>
          <a:chExt cx="0" cy="0"/>
        </a:xfrm>
      </p:grpSpPr>
      <p:sp>
        <p:nvSpPr>
          <p:cNvPr id="3080" name="Shape 30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1" name="Shape 308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82"/>
        <p:cNvGrpSpPr/>
        <p:nvPr/>
      </p:nvGrpSpPr>
      <p:grpSpPr>
        <a:xfrm>
          <a:off x="0" y="0"/>
          <a:ext cx="0" cy="0"/>
          <a:chOff x="0" y="0"/>
          <a:chExt cx="0" cy="0"/>
        </a:xfrm>
      </p:grpSpPr>
      <p:sp>
        <p:nvSpPr>
          <p:cNvPr id="3083" name="Shape 3083"/>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4" name="Shape 3084"/>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85" name="Shape 30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cSld name="Main point">
    <p:spTree>
      <p:nvGrpSpPr>
        <p:cNvPr id="1" name="Shape 3086"/>
        <p:cNvGrpSpPr/>
        <p:nvPr/>
      </p:nvGrpSpPr>
      <p:grpSpPr>
        <a:xfrm>
          <a:off x="0" y="0"/>
          <a:ext cx="0" cy="0"/>
          <a:chOff x="0" y="0"/>
          <a:chExt cx="0" cy="0"/>
        </a:xfrm>
      </p:grpSpPr>
      <p:sp>
        <p:nvSpPr>
          <p:cNvPr id="3087" name="Shape 3087"/>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8" name="Shape 30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089"/>
        <p:cNvGrpSpPr/>
        <p:nvPr/>
      </p:nvGrpSpPr>
      <p:grpSpPr>
        <a:xfrm>
          <a:off x="0" y="0"/>
          <a:ext cx="0" cy="0"/>
          <a:chOff x="0" y="0"/>
          <a:chExt cx="0" cy="0"/>
        </a:xfrm>
      </p:grpSpPr>
      <p:sp>
        <p:nvSpPr>
          <p:cNvPr id="3090" name="Shape 309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91" name="Shape 309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92" name="Shape 309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3" name="Shape 309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4" name="Shape 309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cSld name="Caption">
    <p:spTree>
      <p:nvGrpSpPr>
        <p:cNvPr id="1" name="Shape 3095"/>
        <p:cNvGrpSpPr/>
        <p:nvPr/>
      </p:nvGrpSpPr>
      <p:grpSpPr>
        <a:xfrm>
          <a:off x="0" y="0"/>
          <a:ext cx="0" cy="0"/>
          <a:chOff x="0" y="0"/>
          <a:chExt cx="0" cy="0"/>
        </a:xfrm>
      </p:grpSpPr>
      <p:sp>
        <p:nvSpPr>
          <p:cNvPr id="3096" name="Shape 3096"/>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7" name="Shape 30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cSld name="Big number">
    <p:spTree>
      <p:nvGrpSpPr>
        <p:cNvPr id="1" name="Shape 3098"/>
        <p:cNvGrpSpPr/>
        <p:nvPr/>
      </p:nvGrpSpPr>
      <p:grpSpPr>
        <a:xfrm>
          <a:off x="0" y="0"/>
          <a:ext cx="0" cy="0"/>
          <a:chOff x="0" y="0"/>
          <a:chExt cx="0" cy="0"/>
        </a:xfrm>
      </p:grpSpPr>
      <p:sp>
        <p:nvSpPr>
          <p:cNvPr id="3099" name="Shape 3099"/>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00" name="Shape 3100"/>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01" name="Shape 310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cSld name="Blank">
    <p:spTree>
      <p:nvGrpSpPr>
        <p:cNvPr id="1" name="Shape 3102"/>
        <p:cNvGrpSpPr/>
        <p:nvPr/>
      </p:nvGrpSpPr>
      <p:grpSpPr>
        <a:xfrm>
          <a:off x="0" y="0"/>
          <a:ext cx="0" cy="0"/>
          <a:chOff x="0" y="0"/>
          <a:chExt cx="0" cy="0"/>
        </a:xfrm>
      </p:grpSpPr>
      <p:sp>
        <p:nvSpPr>
          <p:cNvPr id="3103" name="Shape 31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104"/>
        <p:cNvGrpSpPr/>
        <p:nvPr/>
      </p:nvGrpSpPr>
      <p:grpSpPr>
        <a:xfrm>
          <a:off x="0" y="0"/>
          <a:ext cx="0" cy="0"/>
          <a:chOff x="0" y="0"/>
          <a:chExt cx="0" cy="0"/>
        </a:xfrm>
      </p:grpSpPr>
      <p:pic>
        <p:nvPicPr>
          <p:cNvPr id="3105" name="Shape 3105" descr="Shape 1108"/>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3106" name="Shape 3106"/>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107" name="Shape 3107" descr="Shape 1110"/>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3108" name="Shape 310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09" name="Shape 310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10" name="Shape 3110"/>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111" name="Shape 311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cSld name="Intro">
    <p:spTree>
      <p:nvGrpSpPr>
        <p:cNvPr id="1" name="Shape 3112"/>
        <p:cNvGrpSpPr/>
        <p:nvPr/>
      </p:nvGrpSpPr>
      <p:grpSpPr>
        <a:xfrm>
          <a:off x="0" y="0"/>
          <a:ext cx="0" cy="0"/>
          <a:chOff x="0" y="0"/>
          <a:chExt cx="0" cy="0"/>
        </a:xfrm>
      </p:grpSpPr>
      <p:sp>
        <p:nvSpPr>
          <p:cNvPr id="3113" name="Shape 311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114" name="Shape 3114" descr="Shape 111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3115" name="Shape 3115"/>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3116" name="Shape 311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17" name="Shape 311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18" name="Shape 311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7" name="Shape 38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119"/>
        <p:cNvGrpSpPr/>
        <p:nvPr/>
      </p:nvGrpSpPr>
      <p:grpSpPr>
        <a:xfrm>
          <a:off x="0" y="0"/>
          <a:ext cx="0" cy="0"/>
          <a:chOff x="0" y="0"/>
          <a:chExt cx="0" cy="0"/>
        </a:xfrm>
      </p:grpSpPr>
      <p:pic>
        <p:nvPicPr>
          <p:cNvPr id="3120" name="Shape 3120" descr="Shape 112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1" name="Shape 312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22" name="Shape 312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23" name="Shape 3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24" name="Shape 312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125"/>
        <p:cNvGrpSpPr/>
        <p:nvPr/>
      </p:nvGrpSpPr>
      <p:grpSpPr>
        <a:xfrm>
          <a:off x="0" y="0"/>
          <a:ext cx="0" cy="0"/>
          <a:chOff x="0" y="0"/>
          <a:chExt cx="0" cy="0"/>
        </a:xfrm>
      </p:grpSpPr>
      <p:sp>
        <p:nvSpPr>
          <p:cNvPr id="3126" name="Shape 312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27" name="Shape 3127"/>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128" name="Shape 3128" descr="Shape 113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9" name="Shape 3129"/>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30" name="Shape 3130"/>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1" name="Shape 3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cSld name="Blank">
    <p:spTree>
      <p:nvGrpSpPr>
        <p:cNvPr id="1" name="Shape 3132"/>
        <p:cNvGrpSpPr/>
        <p:nvPr/>
      </p:nvGrpSpPr>
      <p:grpSpPr>
        <a:xfrm>
          <a:off x="0" y="0"/>
          <a:ext cx="0" cy="0"/>
          <a:chOff x="0" y="0"/>
          <a:chExt cx="0" cy="0"/>
        </a:xfrm>
      </p:grpSpPr>
      <p:sp>
        <p:nvSpPr>
          <p:cNvPr id="3133" name="Shape 313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134"/>
        <p:cNvGrpSpPr/>
        <p:nvPr/>
      </p:nvGrpSpPr>
      <p:grpSpPr>
        <a:xfrm>
          <a:off x="0" y="0"/>
          <a:ext cx="0" cy="0"/>
          <a:chOff x="0" y="0"/>
          <a:chExt cx="0" cy="0"/>
        </a:xfrm>
      </p:grpSpPr>
      <p:pic>
        <p:nvPicPr>
          <p:cNvPr id="3135" name="Shape 3135" descr="Shape 1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136" name="Shape 313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7" name="Shape 31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cSld name="Statement">
    <p:spTree>
      <p:nvGrpSpPr>
        <p:cNvPr id="1" name="Shape 3138"/>
        <p:cNvGrpSpPr/>
        <p:nvPr/>
      </p:nvGrpSpPr>
      <p:grpSpPr>
        <a:xfrm>
          <a:off x="0" y="0"/>
          <a:ext cx="0" cy="0"/>
          <a:chOff x="0" y="0"/>
          <a:chExt cx="0" cy="0"/>
        </a:xfrm>
      </p:grpSpPr>
      <p:sp>
        <p:nvSpPr>
          <p:cNvPr id="3139" name="Shape 313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140" name="Shape 314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41" name="Shape 3141" descr="Shape 114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42" name="Shape 314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cSld name="16_Blank">
    <p:spTree>
      <p:nvGrpSpPr>
        <p:cNvPr id="1" name="Shape 3143"/>
        <p:cNvGrpSpPr/>
        <p:nvPr/>
      </p:nvGrpSpPr>
      <p:grpSpPr>
        <a:xfrm>
          <a:off x="0" y="0"/>
          <a:ext cx="0" cy="0"/>
          <a:chOff x="0" y="0"/>
          <a:chExt cx="0" cy="0"/>
        </a:xfrm>
      </p:grpSpPr>
      <p:pic>
        <p:nvPicPr>
          <p:cNvPr id="3144" name="Shape 3144" descr="Shape 114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5" name="Shape 314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46" name="Shape 314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cSld name="16_Blank">
    <p:spTree>
      <p:nvGrpSpPr>
        <p:cNvPr id="1" name="Shape 3147"/>
        <p:cNvGrpSpPr/>
        <p:nvPr/>
      </p:nvGrpSpPr>
      <p:grpSpPr>
        <a:xfrm>
          <a:off x="0" y="0"/>
          <a:ext cx="0" cy="0"/>
          <a:chOff x="0" y="0"/>
          <a:chExt cx="0" cy="0"/>
        </a:xfrm>
      </p:grpSpPr>
      <p:pic>
        <p:nvPicPr>
          <p:cNvPr id="3148" name="Shape 3148" descr="Shape 115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9" name="Shape 3149"/>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50" name="Shape 31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cSld name="Blank">
    <p:spTree>
      <p:nvGrpSpPr>
        <p:cNvPr id="1" name="Shape 3151"/>
        <p:cNvGrpSpPr/>
        <p:nvPr/>
      </p:nvGrpSpPr>
      <p:grpSpPr>
        <a:xfrm>
          <a:off x="0" y="0"/>
          <a:ext cx="0" cy="0"/>
          <a:chOff x="0" y="0"/>
          <a:chExt cx="0" cy="0"/>
        </a:xfrm>
      </p:grpSpPr>
      <p:pic>
        <p:nvPicPr>
          <p:cNvPr id="3152" name="Shape 3152" descr="Shape 115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3" name="Shape 315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cSld name="16_Blank">
    <p:spTree>
      <p:nvGrpSpPr>
        <p:cNvPr id="1" name="Shape 3154"/>
        <p:cNvGrpSpPr/>
        <p:nvPr/>
      </p:nvGrpSpPr>
      <p:grpSpPr>
        <a:xfrm>
          <a:off x="0" y="0"/>
          <a:ext cx="0" cy="0"/>
          <a:chOff x="0" y="0"/>
          <a:chExt cx="0" cy="0"/>
        </a:xfrm>
      </p:grpSpPr>
      <p:pic>
        <p:nvPicPr>
          <p:cNvPr id="3155" name="Shape 3155" descr="Shape 11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6" name="Shape 315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57" name="Shape 315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158"/>
        <p:cNvGrpSpPr/>
        <p:nvPr/>
      </p:nvGrpSpPr>
      <p:grpSpPr>
        <a:xfrm>
          <a:off x="0" y="0"/>
          <a:ext cx="0" cy="0"/>
          <a:chOff x="0" y="0"/>
          <a:chExt cx="0" cy="0"/>
        </a:xfrm>
      </p:grpSpPr>
      <p:pic>
        <p:nvPicPr>
          <p:cNvPr id="3159" name="Shape 3159" descr="Shape 116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160" name="Shape 316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161" name="Shape 3161" descr="Shape 116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162" name="Shape 316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63" name="Shape 316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64" name="Shape 3164"/>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165" name="Shape 316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0" name="Shape 390"/>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 name="Shape 39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cSld name="Blank">
    <p:spTree>
      <p:nvGrpSpPr>
        <p:cNvPr id="1" name="Shape 3166"/>
        <p:cNvGrpSpPr/>
        <p:nvPr/>
      </p:nvGrpSpPr>
      <p:grpSpPr>
        <a:xfrm>
          <a:off x="0" y="0"/>
          <a:ext cx="0" cy="0"/>
          <a:chOff x="0" y="0"/>
          <a:chExt cx="0" cy="0"/>
        </a:xfrm>
      </p:grpSpPr>
      <p:pic>
        <p:nvPicPr>
          <p:cNvPr id="3167" name="Shape 3167" descr="Shape 117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68" name="Shape 316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cSld name="Side-by-Side">
    <p:spTree>
      <p:nvGrpSpPr>
        <p:cNvPr id="1" name="Shape 3169"/>
        <p:cNvGrpSpPr/>
        <p:nvPr/>
      </p:nvGrpSpPr>
      <p:grpSpPr>
        <a:xfrm>
          <a:off x="0" y="0"/>
          <a:ext cx="0" cy="0"/>
          <a:chOff x="0" y="0"/>
          <a:chExt cx="0" cy="0"/>
        </a:xfrm>
      </p:grpSpPr>
      <p:pic>
        <p:nvPicPr>
          <p:cNvPr id="3170" name="Shape 3170" descr="Shape 117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71" name="Shape 317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72" name="Shape 317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73" name="Shape 317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74" name="Shape 31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175"/>
        <p:cNvGrpSpPr/>
        <p:nvPr/>
      </p:nvGrpSpPr>
      <p:grpSpPr>
        <a:xfrm>
          <a:off x="0" y="0"/>
          <a:ext cx="0" cy="0"/>
          <a:chOff x="0" y="0"/>
          <a:chExt cx="0" cy="0"/>
        </a:xfrm>
      </p:grpSpPr>
      <p:sp>
        <p:nvSpPr>
          <p:cNvPr id="3176" name="Shape 31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77" name="Shape 317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178" name="Shape 3178" descr="Shape 118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179" name="Shape 31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cSld name="Statement">
    <p:spTree>
      <p:nvGrpSpPr>
        <p:cNvPr id="1" name="Shape 3180"/>
        <p:cNvGrpSpPr/>
        <p:nvPr/>
      </p:nvGrpSpPr>
      <p:grpSpPr>
        <a:xfrm>
          <a:off x="0" y="0"/>
          <a:ext cx="0" cy="0"/>
          <a:chOff x="0" y="0"/>
          <a:chExt cx="0" cy="0"/>
        </a:xfrm>
      </p:grpSpPr>
      <p:sp>
        <p:nvSpPr>
          <p:cNvPr id="3181" name="Shape 318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182" name="Shape 318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83" name="Shape 3183" descr="Shape 118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84" name="Shape 31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cSld name="16_Blank">
    <p:spTree>
      <p:nvGrpSpPr>
        <p:cNvPr id="1" name="Shape 3185"/>
        <p:cNvGrpSpPr/>
        <p:nvPr/>
      </p:nvGrpSpPr>
      <p:grpSpPr>
        <a:xfrm>
          <a:off x="0" y="0"/>
          <a:ext cx="0" cy="0"/>
          <a:chOff x="0" y="0"/>
          <a:chExt cx="0" cy="0"/>
        </a:xfrm>
      </p:grpSpPr>
      <p:pic>
        <p:nvPicPr>
          <p:cNvPr id="3186" name="Shape 3186" descr="Shape 11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87" name="Shape 318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188" name="Shape 31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189"/>
        <p:cNvGrpSpPr/>
        <p:nvPr/>
      </p:nvGrpSpPr>
      <p:grpSpPr>
        <a:xfrm>
          <a:off x="0" y="0"/>
          <a:ext cx="0" cy="0"/>
          <a:chOff x="0" y="0"/>
          <a:chExt cx="0" cy="0"/>
        </a:xfrm>
      </p:grpSpPr>
      <p:sp>
        <p:nvSpPr>
          <p:cNvPr id="3190" name="Shape 319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1" name="Shape 319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2" name="Shape 319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193"/>
        <p:cNvGrpSpPr/>
        <p:nvPr/>
      </p:nvGrpSpPr>
      <p:grpSpPr>
        <a:xfrm>
          <a:off x="0" y="0"/>
          <a:ext cx="0" cy="0"/>
          <a:chOff x="0" y="0"/>
          <a:chExt cx="0" cy="0"/>
        </a:xfrm>
      </p:grpSpPr>
      <p:sp>
        <p:nvSpPr>
          <p:cNvPr id="3194" name="Shape 319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5" name="Shape 319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196"/>
        <p:cNvGrpSpPr/>
        <p:nvPr/>
      </p:nvGrpSpPr>
      <p:grpSpPr>
        <a:xfrm>
          <a:off x="0" y="0"/>
          <a:ext cx="0" cy="0"/>
          <a:chOff x="0" y="0"/>
          <a:chExt cx="0" cy="0"/>
        </a:xfrm>
      </p:grpSpPr>
      <p:sp>
        <p:nvSpPr>
          <p:cNvPr id="3197" name="Shape 319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8" name="Shape 319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9" name="Shape 31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200"/>
        <p:cNvGrpSpPr/>
        <p:nvPr/>
      </p:nvGrpSpPr>
      <p:grpSpPr>
        <a:xfrm>
          <a:off x="0" y="0"/>
          <a:ext cx="0" cy="0"/>
          <a:chOff x="0" y="0"/>
          <a:chExt cx="0" cy="0"/>
        </a:xfrm>
      </p:grpSpPr>
      <p:sp>
        <p:nvSpPr>
          <p:cNvPr id="3201" name="Shape 320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2" name="Shape 320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3" name="Shape 320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4" name="Shape 320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05"/>
        <p:cNvGrpSpPr/>
        <p:nvPr/>
      </p:nvGrpSpPr>
      <p:grpSpPr>
        <a:xfrm>
          <a:off x="0" y="0"/>
          <a:ext cx="0" cy="0"/>
          <a:chOff x="0" y="0"/>
          <a:chExt cx="0" cy="0"/>
        </a:xfrm>
      </p:grpSpPr>
      <p:sp>
        <p:nvSpPr>
          <p:cNvPr id="3206" name="Shape 320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7" name="Shape 320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8" name="Shape 320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 name="Shape 394"/>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 name="Shape 39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6" name="Shape 39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cSld name="Main point">
    <p:spTree>
      <p:nvGrpSpPr>
        <p:cNvPr id="1" name="Shape 3209"/>
        <p:cNvGrpSpPr/>
        <p:nvPr/>
      </p:nvGrpSpPr>
      <p:grpSpPr>
        <a:xfrm>
          <a:off x="0" y="0"/>
          <a:ext cx="0" cy="0"/>
          <a:chOff x="0" y="0"/>
          <a:chExt cx="0" cy="0"/>
        </a:xfrm>
      </p:grpSpPr>
      <p:sp>
        <p:nvSpPr>
          <p:cNvPr id="3210" name="Shape 321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1" name="Shape 321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212"/>
        <p:cNvGrpSpPr/>
        <p:nvPr/>
      </p:nvGrpSpPr>
      <p:grpSpPr>
        <a:xfrm>
          <a:off x="0" y="0"/>
          <a:ext cx="0" cy="0"/>
          <a:chOff x="0" y="0"/>
          <a:chExt cx="0" cy="0"/>
        </a:xfrm>
      </p:grpSpPr>
      <p:sp>
        <p:nvSpPr>
          <p:cNvPr id="3213" name="Shape 321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14" name="Shape 321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5" name="Shape 321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6" name="Shape 321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7" name="Shape 32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cSld name="Caption">
    <p:spTree>
      <p:nvGrpSpPr>
        <p:cNvPr id="1" name="Shape 3218"/>
        <p:cNvGrpSpPr/>
        <p:nvPr/>
      </p:nvGrpSpPr>
      <p:grpSpPr>
        <a:xfrm>
          <a:off x="0" y="0"/>
          <a:ext cx="0" cy="0"/>
          <a:chOff x="0" y="0"/>
          <a:chExt cx="0" cy="0"/>
        </a:xfrm>
      </p:grpSpPr>
      <p:sp>
        <p:nvSpPr>
          <p:cNvPr id="3219" name="Shape 321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0" name="Shape 32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cSld name="Big number">
    <p:spTree>
      <p:nvGrpSpPr>
        <p:cNvPr id="1" name="Shape 3221"/>
        <p:cNvGrpSpPr/>
        <p:nvPr/>
      </p:nvGrpSpPr>
      <p:grpSpPr>
        <a:xfrm>
          <a:off x="0" y="0"/>
          <a:ext cx="0" cy="0"/>
          <a:chOff x="0" y="0"/>
          <a:chExt cx="0" cy="0"/>
        </a:xfrm>
      </p:grpSpPr>
      <p:sp>
        <p:nvSpPr>
          <p:cNvPr id="3222" name="Shape 322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23" name="Shape 322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4" name="Shape 322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cSld name="Blank">
    <p:spTree>
      <p:nvGrpSpPr>
        <p:cNvPr id="1" name="Shape 3225"/>
        <p:cNvGrpSpPr/>
        <p:nvPr/>
      </p:nvGrpSpPr>
      <p:grpSpPr>
        <a:xfrm>
          <a:off x="0" y="0"/>
          <a:ext cx="0" cy="0"/>
          <a:chOff x="0" y="0"/>
          <a:chExt cx="0" cy="0"/>
        </a:xfrm>
      </p:grpSpPr>
      <p:sp>
        <p:nvSpPr>
          <p:cNvPr id="3226" name="Shape 32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cSld name="Intro">
    <p:spTree>
      <p:nvGrpSpPr>
        <p:cNvPr id="1" name="Shape 3227"/>
        <p:cNvGrpSpPr/>
        <p:nvPr/>
      </p:nvGrpSpPr>
      <p:grpSpPr>
        <a:xfrm>
          <a:off x="0" y="0"/>
          <a:ext cx="0" cy="0"/>
          <a:chOff x="0" y="0"/>
          <a:chExt cx="0" cy="0"/>
        </a:xfrm>
      </p:grpSpPr>
      <p:sp>
        <p:nvSpPr>
          <p:cNvPr id="3228" name="Shape 322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229" name="Shape 3229" descr="Shape 123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230" name="Shape 323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231" name="Shape 323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32" name="Shape 323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3" name="Shape 32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234"/>
        <p:cNvGrpSpPr/>
        <p:nvPr/>
      </p:nvGrpSpPr>
      <p:grpSpPr>
        <a:xfrm>
          <a:off x="0" y="0"/>
          <a:ext cx="0" cy="0"/>
          <a:chOff x="0" y="0"/>
          <a:chExt cx="0" cy="0"/>
        </a:xfrm>
      </p:grpSpPr>
      <p:pic>
        <p:nvPicPr>
          <p:cNvPr id="3235" name="Shape 3235" descr="Shape 123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36" name="Shape 323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237" name="Shape 323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8" name="Shape 323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39" name="Shape 32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240"/>
        <p:cNvGrpSpPr/>
        <p:nvPr/>
      </p:nvGrpSpPr>
      <p:grpSpPr>
        <a:xfrm>
          <a:off x="0" y="0"/>
          <a:ext cx="0" cy="0"/>
          <a:chOff x="0" y="0"/>
          <a:chExt cx="0" cy="0"/>
        </a:xfrm>
      </p:grpSpPr>
      <p:sp>
        <p:nvSpPr>
          <p:cNvPr id="3241" name="Shape 324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42" name="Shape 3242"/>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243" name="Shape 3243" descr="Shape 124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44" name="Shape 324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45" name="Shape 324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46" name="Shape 324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cSld name="Blank">
    <p:spTree>
      <p:nvGrpSpPr>
        <p:cNvPr id="1" name="Shape 3247"/>
        <p:cNvGrpSpPr/>
        <p:nvPr/>
      </p:nvGrpSpPr>
      <p:grpSpPr>
        <a:xfrm>
          <a:off x="0" y="0"/>
          <a:ext cx="0" cy="0"/>
          <a:chOff x="0" y="0"/>
          <a:chExt cx="0" cy="0"/>
        </a:xfrm>
      </p:grpSpPr>
      <p:sp>
        <p:nvSpPr>
          <p:cNvPr id="3248" name="Shape 324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249"/>
        <p:cNvGrpSpPr/>
        <p:nvPr/>
      </p:nvGrpSpPr>
      <p:grpSpPr>
        <a:xfrm>
          <a:off x="0" y="0"/>
          <a:ext cx="0" cy="0"/>
          <a:chOff x="0" y="0"/>
          <a:chExt cx="0" cy="0"/>
        </a:xfrm>
      </p:grpSpPr>
      <p:pic>
        <p:nvPicPr>
          <p:cNvPr id="3250" name="Shape 3250" descr="Shape 125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51" name="Shape 325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2" name="Shape 32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9" name="Shape 3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253"/>
        <p:cNvGrpSpPr/>
        <p:nvPr/>
      </p:nvGrpSpPr>
      <p:grpSpPr>
        <a:xfrm>
          <a:off x="0" y="0"/>
          <a:ext cx="0" cy="0"/>
          <a:chOff x="0" y="0"/>
          <a:chExt cx="0" cy="0"/>
        </a:xfrm>
      </p:grpSpPr>
      <p:pic>
        <p:nvPicPr>
          <p:cNvPr id="3254" name="Shape 3254" descr="Shape 125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255" name="Shape 3255"/>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256" name="Shape 3256" descr="Shape 1259"/>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257" name="Shape 325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258" name="Shape 3258"/>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9" name="Shape 3259"/>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260" name="Shape 32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Blank">
    <p:spTree>
      <p:nvGrpSpPr>
        <p:cNvPr id="1" name="Shape 3261"/>
        <p:cNvGrpSpPr/>
        <p:nvPr/>
      </p:nvGrpSpPr>
      <p:grpSpPr>
        <a:xfrm>
          <a:off x="0" y="0"/>
          <a:ext cx="0" cy="0"/>
          <a:chOff x="0" y="0"/>
          <a:chExt cx="0" cy="0"/>
        </a:xfrm>
      </p:grpSpPr>
      <p:pic>
        <p:nvPicPr>
          <p:cNvPr id="3262" name="Shape 3262" descr="Shape 126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63" name="Shape 326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cSld name="Body">
    <p:spTree>
      <p:nvGrpSpPr>
        <p:cNvPr id="1" name="Shape 3264"/>
        <p:cNvGrpSpPr/>
        <p:nvPr/>
      </p:nvGrpSpPr>
      <p:grpSpPr>
        <a:xfrm>
          <a:off x="0" y="0"/>
          <a:ext cx="0" cy="0"/>
          <a:chOff x="0" y="0"/>
          <a:chExt cx="0" cy="0"/>
        </a:xfrm>
      </p:grpSpPr>
      <p:pic>
        <p:nvPicPr>
          <p:cNvPr id="3265" name="Shape 3265" descr="Shape 126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66" name="Shape 326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67" name="Shape 32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268"/>
        <p:cNvGrpSpPr/>
        <p:nvPr/>
      </p:nvGrpSpPr>
      <p:grpSpPr>
        <a:xfrm>
          <a:off x="0" y="0"/>
          <a:ext cx="0" cy="0"/>
          <a:chOff x="0" y="0"/>
          <a:chExt cx="0" cy="0"/>
        </a:xfrm>
      </p:grpSpPr>
      <p:sp>
        <p:nvSpPr>
          <p:cNvPr id="3269" name="Shape 326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70" name="Shape 327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271" name="Shape 3271" descr="Shape 12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72" name="Shape 327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cSld name="Body">
    <p:spTree>
      <p:nvGrpSpPr>
        <p:cNvPr id="1" name="Shape 3273"/>
        <p:cNvGrpSpPr/>
        <p:nvPr/>
      </p:nvGrpSpPr>
      <p:grpSpPr>
        <a:xfrm>
          <a:off x="0" y="0"/>
          <a:ext cx="0" cy="0"/>
          <a:chOff x="0" y="0"/>
          <a:chExt cx="0" cy="0"/>
        </a:xfrm>
      </p:grpSpPr>
      <p:pic>
        <p:nvPicPr>
          <p:cNvPr id="3274" name="Shape 3274" descr="Shape 127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75" name="Shape 327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76" name="Shape 327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cSld name="16_Blank">
    <p:spTree>
      <p:nvGrpSpPr>
        <p:cNvPr id="1" name="Shape 3277"/>
        <p:cNvGrpSpPr/>
        <p:nvPr/>
      </p:nvGrpSpPr>
      <p:grpSpPr>
        <a:xfrm>
          <a:off x="0" y="0"/>
          <a:ext cx="0" cy="0"/>
          <a:chOff x="0" y="0"/>
          <a:chExt cx="0" cy="0"/>
        </a:xfrm>
      </p:grpSpPr>
      <p:pic>
        <p:nvPicPr>
          <p:cNvPr id="3278" name="Shape 3278" descr="Shape 12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79" name="Shape 3279"/>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280" name="Shape 32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81"/>
        <p:cNvGrpSpPr/>
        <p:nvPr/>
      </p:nvGrpSpPr>
      <p:grpSpPr>
        <a:xfrm>
          <a:off x="0" y="0"/>
          <a:ext cx="0" cy="0"/>
          <a:chOff x="0" y="0"/>
          <a:chExt cx="0" cy="0"/>
        </a:xfrm>
      </p:grpSpPr>
      <p:sp>
        <p:nvSpPr>
          <p:cNvPr id="3282" name="Shape 328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3" name="Shape 3283"/>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84" name="Shape 328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285"/>
        <p:cNvGrpSpPr/>
        <p:nvPr/>
      </p:nvGrpSpPr>
      <p:grpSpPr>
        <a:xfrm>
          <a:off x="0" y="0"/>
          <a:ext cx="0" cy="0"/>
          <a:chOff x="0" y="0"/>
          <a:chExt cx="0" cy="0"/>
        </a:xfrm>
      </p:grpSpPr>
      <p:sp>
        <p:nvSpPr>
          <p:cNvPr id="3286" name="Shape 3286"/>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7" name="Shape 32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288"/>
        <p:cNvGrpSpPr/>
        <p:nvPr/>
      </p:nvGrpSpPr>
      <p:grpSpPr>
        <a:xfrm>
          <a:off x="0" y="0"/>
          <a:ext cx="0" cy="0"/>
          <a:chOff x="0" y="0"/>
          <a:chExt cx="0" cy="0"/>
        </a:xfrm>
      </p:grpSpPr>
      <p:sp>
        <p:nvSpPr>
          <p:cNvPr id="3289" name="Shape 328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0" name="Shape 3290"/>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1" name="Shape 329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292"/>
        <p:cNvGrpSpPr/>
        <p:nvPr/>
      </p:nvGrpSpPr>
      <p:grpSpPr>
        <a:xfrm>
          <a:off x="0" y="0"/>
          <a:ext cx="0" cy="0"/>
          <a:chOff x="0" y="0"/>
          <a:chExt cx="0" cy="0"/>
        </a:xfrm>
      </p:grpSpPr>
      <p:sp>
        <p:nvSpPr>
          <p:cNvPr id="3293" name="Shape 329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4" name="Shape 3294"/>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5" name="Shape 329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6" name="Shape 329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2" name="Shape 402"/>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3" name="Shape 4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cSld name="Title only">
    <p:spTree>
      <p:nvGrpSpPr>
        <p:cNvPr id="1" name="Shape 3297"/>
        <p:cNvGrpSpPr/>
        <p:nvPr/>
      </p:nvGrpSpPr>
      <p:grpSpPr>
        <a:xfrm>
          <a:off x="0" y="0"/>
          <a:ext cx="0" cy="0"/>
          <a:chOff x="0" y="0"/>
          <a:chExt cx="0" cy="0"/>
        </a:xfrm>
      </p:grpSpPr>
      <p:sp>
        <p:nvSpPr>
          <p:cNvPr id="3298" name="Shape 329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9" name="Shape 32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00"/>
        <p:cNvGrpSpPr/>
        <p:nvPr/>
      </p:nvGrpSpPr>
      <p:grpSpPr>
        <a:xfrm>
          <a:off x="0" y="0"/>
          <a:ext cx="0" cy="0"/>
          <a:chOff x="0" y="0"/>
          <a:chExt cx="0" cy="0"/>
        </a:xfrm>
      </p:grpSpPr>
      <p:sp>
        <p:nvSpPr>
          <p:cNvPr id="3301" name="Shape 3301"/>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2" name="Shape 3302"/>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03" name="Shape 330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cSld name="Main point">
    <p:spTree>
      <p:nvGrpSpPr>
        <p:cNvPr id="1" name="Shape 3304"/>
        <p:cNvGrpSpPr/>
        <p:nvPr/>
      </p:nvGrpSpPr>
      <p:grpSpPr>
        <a:xfrm>
          <a:off x="0" y="0"/>
          <a:ext cx="0" cy="0"/>
          <a:chOff x="0" y="0"/>
          <a:chExt cx="0" cy="0"/>
        </a:xfrm>
      </p:grpSpPr>
      <p:sp>
        <p:nvSpPr>
          <p:cNvPr id="3305" name="Shape 3305"/>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6" name="Shape 330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307"/>
        <p:cNvGrpSpPr/>
        <p:nvPr/>
      </p:nvGrpSpPr>
      <p:grpSpPr>
        <a:xfrm>
          <a:off x="0" y="0"/>
          <a:ext cx="0" cy="0"/>
          <a:chOff x="0" y="0"/>
          <a:chExt cx="0" cy="0"/>
        </a:xfrm>
      </p:grpSpPr>
      <p:sp>
        <p:nvSpPr>
          <p:cNvPr id="3308" name="Shape 3308"/>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09" name="Shape 330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0" name="Shape 3310"/>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1" name="Shape 331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2" name="Shape 331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cSld name="Caption">
    <p:spTree>
      <p:nvGrpSpPr>
        <p:cNvPr id="1" name="Shape 3313"/>
        <p:cNvGrpSpPr/>
        <p:nvPr/>
      </p:nvGrpSpPr>
      <p:grpSpPr>
        <a:xfrm>
          <a:off x="0" y="0"/>
          <a:ext cx="0" cy="0"/>
          <a:chOff x="0" y="0"/>
          <a:chExt cx="0" cy="0"/>
        </a:xfrm>
      </p:grpSpPr>
      <p:sp>
        <p:nvSpPr>
          <p:cNvPr id="3314" name="Shape 3314"/>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5" name="Shape 33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cSld name="Big number">
    <p:spTree>
      <p:nvGrpSpPr>
        <p:cNvPr id="1" name="Shape 3316"/>
        <p:cNvGrpSpPr/>
        <p:nvPr/>
      </p:nvGrpSpPr>
      <p:grpSpPr>
        <a:xfrm>
          <a:off x="0" y="0"/>
          <a:ext cx="0" cy="0"/>
          <a:chOff x="0" y="0"/>
          <a:chExt cx="0" cy="0"/>
        </a:xfrm>
      </p:grpSpPr>
      <p:sp>
        <p:nvSpPr>
          <p:cNvPr id="3317" name="Shape 3317"/>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8" name="Shape 3318"/>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9" name="Shape 331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cSld name="Blank">
    <p:spTree>
      <p:nvGrpSpPr>
        <p:cNvPr id="1" name="Shape 3320"/>
        <p:cNvGrpSpPr/>
        <p:nvPr/>
      </p:nvGrpSpPr>
      <p:grpSpPr>
        <a:xfrm>
          <a:off x="0" y="0"/>
          <a:ext cx="0" cy="0"/>
          <a:chOff x="0" y="0"/>
          <a:chExt cx="0" cy="0"/>
        </a:xfrm>
      </p:grpSpPr>
      <p:sp>
        <p:nvSpPr>
          <p:cNvPr id="3321" name="Shape 332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cSld name="Intro">
    <p:spTree>
      <p:nvGrpSpPr>
        <p:cNvPr id="1" name="Shape 3322"/>
        <p:cNvGrpSpPr/>
        <p:nvPr/>
      </p:nvGrpSpPr>
      <p:grpSpPr>
        <a:xfrm>
          <a:off x="0" y="0"/>
          <a:ext cx="0" cy="0"/>
          <a:chOff x="0" y="0"/>
          <a:chExt cx="0" cy="0"/>
        </a:xfrm>
      </p:grpSpPr>
      <p:sp>
        <p:nvSpPr>
          <p:cNvPr id="3323" name="Shape 332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24" name="Shape 3324" descr="Shape 132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325" name="Shape 3325"/>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326" name="Shape 332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27" name="Shape 332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28" name="Shape 332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329"/>
        <p:cNvGrpSpPr/>
        <p:nvPr/>
      </p:nvGrpSpPr>
      <p:grpSpPr>
        <a:xfrm>
          <a:off x="0" y="0"/>
          <a:ext cx="0" cy="0"/>
          <a:chOff x="0" y="0"/>
          <a:chExt cx="0" cy="0"/>
        </a:xfrm>
      </p:grpSpPr>
      <p:pic>
        <p:nvPicPr>
          <p:cNvPr id="3330" name="Shape 3330" descr="Shape 13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1" name="Shape 333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32" name="Shape 333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33" name="Shape 333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34" name="Shape 33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335"/>
        <p:cNvGrpSpPr/>
        <p:nvPr/>
      </p:nvGrpSpPr>
      <p:grpSpPr>
        <a:xfrm>
          <a:off x="0" y="0"/>
          <a:ext cx="0" cy="0"/>
          <a:chOff x="0" y="0"/>
          <a:chExt cx="0" cy="0"/>
        </a:xfrm>
      </p:grpSpPr>
      <p:sp>
        <p:nvSpPr>
          <p:cNvPr id="3336" name="Shape 333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37" name="Shape 3337"/>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338" name="Shape 3338" descr="Shape 13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9" name="Shape 3339"/>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40" name="Shape 3340"/>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1" name="Shape 334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ody">
    <p:spTree>
      <p:nvGrpSpPr>
        <p:cNvPr id="1" name="Shape 135"/>
        <p:cNvGrpSpPr/>
        <p:nvPr/>
      </p:nvGrpSpPr>
      <p:grpSpPr>
        <a:xfrm>
          <a:off x="0" y="0"/>
          <a:ext cx="0" cy="0"/>
          <a:chOff x="0" y="0"/>
          <a:chExt cx="0" cy="0"/>
        </a:xfrm>
      </p:grpSpPr>
      <p:pic>
        <p:nvPicPr>
          <p:cNvPr id="136" name="Shape 136"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37" name="Shape 137"/>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38" name="Shape 13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Main point">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 name="Shape 40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cSld name="Blank">
    <p:spTree>
      <p:nvGrpSpPr>
        <p:cNvPr id="1" name="Shape 3342"/>
        <p:cNvGrpSpPr/>
        <p:nvPr/>
      </p:nvGrpSpPr>
      <p:grpSpPr>
        <a:xfrm>
          <a:off x="0" y="0"/>
          <a:ext cx="0" cy="0"/>
          <a:chOff x="0" y="0"/>
          <a:chExt cx="0" cy="0"/>
        </a:xfrm>
      </p:grpSpPr>
      <p:sp>
        <p:nvSpPr>
          <p:cNvPr id="3343" name="Shape 33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344"/>
        <p:cNvGrpSpPr/>
        <p:nvPr/>
      </p:nvGrpSpPr>
      <p:grpSpPr>
        <a:xfrm>
          <a:off x="0" y="0"/>
          <a:ext cx="0" cy="0"/>
          <a:chOff x="0" y="0"/>
          <a:chExt cx="0" cy="0"/>
        </a:xfrm>
      </p:grpSpPr>
      <p:pic>
        <p:nvPicPr>
          <p:cNvPr id="3345" name="Shape 3345" descr="Shape 134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46" name="Shape 334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7" name="Shape 33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cSld name="Statement">
    <p:spTree>
      <p:nvGrpSpPr>
        <p:cNvPr id="1" name="Shape 3348"/>
        <p:cNvGrpSpPr/>
        <p:nvPr/>
      </p:nvGrpSpPr>
      <p:grpSpPr>
        <a:xfrm>
          <a:off x="0" y="0"/>
          <a:ext cx="0" cy="0"/>
          <a:chOff x="0" y="0"/>
          <a:chExt cx="0" cy="0"/>
        </a:xfrm>
      </p:grpSpPr>
      <p:sp>
        <p:nvSpPr>
          <p:cNvPr id="3349" name="Shape 33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350" name="Shape 3350"/>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51" name="Shape 3351" descr="Shape 13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52" name="Shape 33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cSld name="16_Blank">
    <p:spTree>
      <p:nvGrpSpPr>
        <p:cNvPr id="1" name="Shape 3353"/>
        <p:cNvGrpSpPr/>
        <p:nvPr/>
      </p:nvGrpSpPr>
      <p:grpSpPr>
        <a:xfrm>
          <a:off x="0" y="0"/>
          <a:ext cx="0" cy="0"/>
          <a:chOff x="0" y="0"/>
          <a:chExt cx="0" cy="0"/>
        </a:xfrm>
      </p:grpSpPr>
      <p:pic>
        <p:nvPicPr>
          <p:cNvPr id="3354" name="Shape 3354" descr="Shape 13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5" name="Shape 335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356" name="Shape 33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cSld name="16_Blank">
    <p:spTree>
      <p:nvGrpSpPr>
        <p:cNvPr id="1" name="Shape 3357"/>
        <p:cNvGrpSpPr/>
        <p:nvPr/>
      </p:nvGrpSpPr>
      <p:grpSpPr>
        <a:xfrm>
          <a:off x="0" y="0"/>
          <a:ext cx="0" cy="0"/>
          <a:chOff x="0" y="0"/>
          <a:chExt cx="0" cy="0"/>
        </a:xfrm>
      </p:grpSpPr>
      <p:pic>
        <p:nvPicPr>
          <p:cNvPr id="3358" name="Shape 3358" descr="Shape 13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9" name="Shape 3359"/>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360" name="Shape 33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361"/>
        <p:cNvGrpSpPr/>
        <p:nvPr/>
      </p:nvGrpSpPr>
      <p:grpSpPr>
        <a:xfrm>
          <a:off x="0" y="0"/>
          <a:ext cx="0" cy="0"/>
          <a:chOff x="0" y="0"/>
          <a:chExt cx="0" cy="0"/>
        </a:xfrm>
      </p:grpSpPr>
      <p:pic>
        <p:nvPicPr>
          <p:cNvPr id="3362" name="Shape 3362" descr="Shape 136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363" name="Shape 336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364" name="Shape 3364" descr="Shape 136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365" name="Shape 336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366" name="Shape 336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67" name="Shape 3367"/>
          <p:cNvSpPr txBox="1"/>
          <p:nvPr/>
        </p:nvSpPr>
        <p:spPr>
          <a:xfrm>
            <a:off x="6402851"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3368" name="Shape 3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cSld name="Blank">
    <p:spTree>
      <p:nvGrpSpPr>
        <p:cNvPr id="1" name="Shape 3369"/>
        <p:cNvGrpSpPr/>
        <p:nvPr/>
      </p:nvGrpSpPr>
      <p:grpSpPr>
        <a:xfrm>
          <a:off x="0" y="0"/>
          <a:ext cx="0" cy="0"/>
          <a:chOff x="0" y="0"/>
          <a:chExt cx="0" cy="0"/>
        </a:xfrm>
      </p:grpSpPr>
      <p:pic>
        <p:nvPicPr>
          <p:cNvPr id="3370" name="Shape 3370" descr="Shape 13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71" name="Shape 3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cSld name="Side-by-Side">
    <p:spTree>
      <p:nvGrpSpPr>
        <p:cNvPr id="1" name="Shape 3372"/>
        <p:cNvGrpSpPr/>
        <p:nvPr/>
      </p:nvGrpSpPr>
      <p:grpSpPr>
        <a:xfrm>
          <a:off x="0" y="0"/>
          <a:ext cx="0" cy="0"/>
          <a:chOff x="0" y="0"/>
          <a:chExt cx="0" cy="0"/>
        </a:xfrm>
      </p:grpSpPr>
      <p:pic>
        <p:nvPicPr>
          <p:cNvPr id="3373" name="Shape 3373" descr="Shape 137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74" name="Shape 3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75" name="Shape 3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76" name="Shape 3376"/>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77" name="Shape 33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378"/>
        <p:cNvGrpSpPr/>
        <p:nvPr/>
      </p:nvGrpSpPr>
      <p:grpSpPr>
        <a:xfrm>
          <a:off x="0" y="0"/>
          <a:ext cx="0" cy="0"/>
          <a:chOff x="0" y="0"/>
          <a:chExt cx="0" cy="0"/>
        </a:xfrm>
      </p:grpSpPr>
      <p:sp>
        <p:nvSpPr>
          <p:cNvPr id="3379" name="Shape 337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80" name="Shape 3380"/>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381" name="Shape 3381" descr="Shape 138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82" name="Shape 33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cSld name="Statement">
    <p:spTree>
      <p:nvGrpSpPr>
        <p:cNvPr id="1" name="Shape 3383"/>
        <p:cNvGrpSpPr/>
        <p:nvPr/>
      </p:nvGrpSpPr>
      <p:grpSpPr>
        <a:xfrm>
          <a:off x="0" y="0"/>
          <a:ext cx="0" cy="0"/>
          <a:chOff x="0" y="0"/>
          <a:chExt cx="0" cy="0"/>
        </a:xfrm>
      </p:grpSpPr>
      <p:sp>
        <p:nvSpPr>
          <p:cNvPr id="3384" name="Shape 338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385" name="Shape 33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86" name="Shape 3386" descr="Shape 138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87" name="Shape 338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07"/>
        <p:cNvGrpSpPr/>
        <p:nvPr/>
      </p:nvGrpSpPr>
      <p:grpSpPr>
        <a:xfrm>
          <a:off x="0" y="0"/>
          <a:ext cx="0" cy="0"/>
          <a:chOff x="0" y="0"/>
          <a:chExt cx="0" cy="0"/>
        </a:xfrm>
      </p:grpSpPr>
      <p:sp>
        <p:nvSpPr>
          <p:cNvPr id="408" name="Shape 408"/>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9" name="Shape 40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 name="Shape 410"/>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11" name="Shape 41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12" name="Shape 41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cSld name="16_Blank">
    <p:spTree>
      <p:nvGrpSpPr>
        <p:cNvPr id="1" name="Shape 3388"/>
        <p:cNvGrpSpPr/>
        <p:nvPr/>
      </p:nvGrpSpPr>
      <p:grpSpPr>
        <a:xfrm>
          <a:off x="0" y="0"/>
          <a:ext cx="0" cy="0"/>
          <a:chOff x="0" y="0"/>
          <a:chExt cx="0" cy="0"/>
        </a:xfrm>
      </p:grpSpPr>
      <p:pic>
        <p:nvPicPr>
          <p:cNvPr id="3389" name="Shape 3389" descr="Shape 139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90" name="Shape 3390"/>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3391" name="Shape 33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cSld name="Title slide">
    <p:spTree>
      <p:nvGrpSpPr>
        <p:cNvPr id="1" name="Shape 3392"/>
        <p:cNvGrpSpPr/>
        <p:nvPr/>
      </p:nvGrpSpPr>
      <p:grpSpPr>
        <a:xfrm>
          <a:off x="0" y="0"/>
          <a:ext cx="0" cy="0"/>
          <a:chOff x="0" y="0"/>
          <a:chExt cx="0" cy="0"/>
        </a:xfrm>
      </p:grpSpPr>
      <p:sp>
        <p:nvSpPr>
          <p:cNvPr id="3393" name="Shape 339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4" name="Shape 3394"/>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95" name="Shape 339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396"/>
        <p:cNvGrpSpPr/>
        <p:nvPr/>
      </p:nvGrpSpPr>
      <p:grpSpPr>
        <a:xfrm>
          <a:off x="0" y="0"/>
          <a:ext cx="0" cy="0"/>
          <a:chOff x="0" y="0"/>
          <a:chExt cx="0" cy="0"/>
        </a:xfrm>
      </p:grpSpPr>
      <p:sp>
        <p:nvSpPr>
          <p:cNvPr id="3397" name="Shape 3397"/>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8" name="Shape 339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399"/>
        <p:cNvGrpSpPr/>
        <p:nvPr/>
      </p:nvGrpSpPr>
      <p:grpSpPr>
        <a:xfrm>
          <a:off x="0" y="0"/>
          <a:ext cx="0" cy="0"/>
          <a:chOff x="0" y="0"/>
          <a:chExt cx="0" cy="0"/>
        </a:xfrm>
      </p:grpSpPr>
      <p:sp>
        <p:nvSpPr>
          <p:cNvPr id="3400" name="Shape 34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1" name="Shape 3401"/>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2" name="Shape 340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403"/>
        <p:cNvGrpSpPr/>
        <p:nvPr/>
      </p:nvGrpSpPr>
      <p:grpSpPr>
        <a:xfrm>
          <a:off x="0" y="0"/>
          <a:ext cx="0" cy="0"/>
          <a:chOff x="0" y="0"/>
          <a:chExt cx="0" cy="0"/>
        </a:xfrm>
      </p:grpSpPr>
      <p:sp>
        <p:nvSpPr>
          <p:cNvPr id="3404" name="Shape 3404"/>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5" name="Shape 3405"/>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6" name="Shape 340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7" name="Shape 340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08"/>
        <p:cNvGrpSpPr/>
        <p:nvPr/>
      </p:nvGrpSpPr>
      <p:grpSpPr>
        <a:xfrm>
          <a:off x="0" y="0"/>
          <a:ext cx="0" cy="0"/>
          <a:chOff x="0" y="0"/>
          <a:chExt cx="0" cy="0"/>
        </a:xfrm>
      </p:grpSpPr>
      <p:sp>
        <p:nvSpPr>
          <p:cNvPr id="3409" name="Shape 3409"/>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0" name="Shape 3410"/>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1" name="Shape 341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cSld name="Main point">
    <p:spTree>
      <p:nvGrpSpPr>
        <p:cNvPr id="1" name="Shape 3412"/>
        <p:cNvGrpSpPr/>
        <p:nvPr/>
      </p:nvGrpSpPr>
      <p:grpSpPr>
        <a:xfrm>
          <a:off x="0" y="0"/>
          <a:ext cx="0" cy="0"/>
          <a:chOff x="0" y="0"/>
          <a:chExt cx="0" cy="0"/>
        </a:xfrm>
      </p:grpSpPr>
      <p:sp>
        <p:nvSpPr>
          <p:cNvPr id="3413" name="Shape 341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4" name="Shape 341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415"/>
        <p:cNvGrpSpPr/>
        <p:nvPr/>
      </p:nvGrpSpPr>
      <p:grpSpPr>
        <a:xfrm>
          <a:off x="0" y="0"/>
          <a:ext cx="0" cy="0"/>
          <a:chOff x="0" y="0"/>
          <a:chExt cx="0" cy="0"/>
        </a:xfrm>
      </p:grpSpPr>
      <p:sp>
        <p:nvSpPr>
          <p:cNvPr id="3416" name="Shape 341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17" name="Shape 341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8" name="Shape 341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9" name="Shape 341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0" name="Shape 342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cSld name="Caption">
    <p:spTree>
      <p:nvGrpSpPr>
        <p:cNvPr id="1" name="Shape 3421"/>
        <p:cNvGrpSpPr/>
        <p:nvPr/>
      </p:nvGrpSpPr>
      <p:grpSpPr>
        <a:xfrm>
          <a:off x="0" y="0"/>
          <a:ext cx="0" cy="0"/>
          <a:chOff x="0" y="0"/>
          <a:chExt cx="0" cy="0"/>
        </a:xfrm>
      </p:grpSpPr>
      <p:sp>
        <p:nvSpPr>
          <p:cNvPr id="3422" name="Shape 3422"/>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3" name="Shape 34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cSld name="Big number">
    <p:spTree>
      <p:nvGrpSpPr>
        <p:cNvPr id="1" name="Shape 3424"/>
        <p:cNvGrpSpPr/>
        <p:nvPr/>
      </p:nvGrpSpPr>
      <p:grpSpPr>
        <a:xfrm>
          <a:off x="0" y="0"/>
          <a:ext cx="0" cy="0"/>
          <a:chOff x="0" y="0"/>
          <a:chExt cx="0" cy="0"/>
        </a:xfrm>
      </p:grpSpPr>
      <p:sp>
        <p:nvSpPr>
          <p:cNvPr id="3425" name="Shape 3425"/>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26" name="Shape 3426"/>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7" name="Shape 342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aption">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15" name="Shape 41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cSld name="Blank">
    <p:spTree>
      <p:nvGrpSpPr>
        <p:cNvPr id="1" name="Shape 3428"/>
        <p:cNvGrpSpPr/>
        <p:nvPr/>
      </p:nvGrpSpPr>
      <p:grpSpPr>
        <a:xfrm>
          <a:off x="0" y="0"/>
          <a:ext cx="0" cy="0"/>
          <a:chOff x="0" y="0"/>
          <a:chExt cx="0" cy="0"/>
        </a:xfrm>
      </p:grpSpPr>
      <p:sp>
        <p:nvSpPr>
          <p:cNvPr id="3429" name="Shape 342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cSld name="Intro">
    <p:spTree>
      <p:nvGrpSpPr>
        <p:cNvPr id="1" name="Shape 3430"/>
        <p:cNvGrpSpPr/>
        <p:nvPr/>
      </p:nvGrpSpPr>
      <p:grpSpPr>
        <a:xfrm>
          <a:off x="0" y="0"/>
          <a:ext cx="0" cy="0"/>
          <a:chOff x="0" y="0"/>
          <a:chExt cx="0" cy="0"/>
        </a:xfrm>
      </p:grpSpPr>
      <p:sp>
        <p:nvSpPr>
          <p:cNvPr id="3431" name="Shape 343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432" name="Shape 3432" descr="Shape 143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433" name="Shape 3433"/>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434" name="Shape 343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435" name="Shape 343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36" name="Shape 34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437"/>
        <p:cNvGrpSpPr/>
        <p:nvPr/>
      </p:nvGrpSpPr>
      <p:grpSpPr>
        <a:xfrm>
          <a:off x="0" y="0"/>
          <a:ext cx="0" cy="0"/>
          <a:chOff x="0" y="0"/>
          <a:chExt cx="0" cy="0"/>
        </a:xfrm>
      </p:grpSpPr>
      <p:pic>
        <p:nvPicPr>
          <p:cNvPr id="3438" name="Shape 3438" descr="Shape 14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39" name="Shape 343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40" name="Shape 344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1" name="Shape 344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2" name="Shape 34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443"/>
        <p:cNvGrpSpPr/>
        <p:nvPr/>
      </p:nvGrpSpPr>
      <p:grpSpPr>
        <a:xfrm>
          <a:off x="0" y="0"/>
          <a:ext cx="0" cy="0"/>
          <a:chOff x="0" y="0"/>
          <a:chExt cx="0" cy="0"/>
        </a:xfrm>
      </p:grpSpPr>
      <p:sp>
        <p:nvSpPr>
          <p:cNvPr id="3444" name="Shape 344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45" name="Shape 3445"/>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3446" name="Shape 3446" descr="Shape 14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47" name="Shape 344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8" name="Shape 3448"/>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9" name="Shape 344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cSld name="Blank">
    <p:spTree>
      <p:nvGrpSpPr>
        <p:cNvPr id="1" name="Shape 3450"/>
        <p:cNvGrpSpPr/>
        <p:nvPr/>
      </p:nvGrpSpPr>
      <p:grpSpPr>
        <a:xfrm>
          <a:off x="0" y="0"/>
          <a:ext cx="0" cy="0"/>
          <a:chOff x="0" y="0"/>
          <a:chExt cx="0" cy="0"/>
        </a:xfrm>
      </p:grpSpPr>
      <p:sp>
        <p:nvSpPr>
          <p:cNvPr id="3451" name="Shape 345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452"/>
        <p:cNvGrpSpPr/>
        <p:nvPr/>
      </p:nvGrpSpPr>
      <p:grpSpPr>
        <a:xfrm>
          <a:off x="0" y="0"/>
          <a:ext cx="0" cy="0"/>
          <a:chOff x="0" y="0"/>
          <a:chExt cx="0" cy="0"/>
        </a:xfrm>
      </p:grpSpPr>
      <p:pic>
        <p:nvPicPr>
          <p:cNvPr id="3453" name="Shape 3453" descr="Shape 145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454" name="Shape 345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5" name="Shape 34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cSld name="Title Only">
    <p:spTree>
      <p:nvGrpSpPr>
        <p:cNvPr id="1" name="Shape 3456"/>
        <p:cNvGrpSpPr/>
        <p:nvPr/>
      </p:nvGrpSpPr>
      <p:grpSpPr>
        <a:xfrm>
          <a:off x="0" y="0"/>
          <a:ext cx="0" cy="0"/>
          <a:chOff x="0" y="0"/>
          <a:chExt cx="0" cy="0"/>
        </a:xfrm>
      </p:grpSpPr>
      <p:sp>
        <p:nvSpPr>
          <p:cNvPr id="3457" name="Shape 345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458" name="Shape 345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9" name="Shape 3459"/>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3460" name="Shape 3460" descr="Shape 146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461" name="Shape 346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462"/>
        <p:cNvGrpSpPr/>
        <p:nvPr/>
      </p:nvGrpSpPr>
      <p:grpSpPr>
        <a:xfrm>
          <a:off x="0" y="0"/>
          <a:ext cx="0" cy="0"/>
          <a:chOff x="0" y="0"/>
          <a:chExt cx="0" cy="0"/>
        </a:xfrm>
      </p:grpSpPr>
      <p:pic>
        <p:nvPicPr>
          <p:cNvPr id="3463" name="Shape 3463" descr="Shape 1466"/>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464" name="Shape 3464"/>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465" name="Shape 3465" descr="Shape 1468"/>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466" name="Shape 34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467" name="Shape 3467"/>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68" name="Shape 3468"/>
          <p:cNvSpPr txBox="1"/>
          <p:nvPr/>
        </p:nvSpPr>
        <p:spPr>
          <a:xfrm>
            <a:off x="6402853"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469" name="Shape 34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cSld name="Blank">
    <p:spTree>
      <p:nvGrpSpPr>
        <p:cNvPr id="1" name="Shape 3470"/>
        <p:cNvGrpSpPr/>
        <p:nvPr/>
      </p:nvGrpSpPr>
      <p:grpSpPr>
        <a:xfrm>
          <a:off x="0" y="0"/>
          <a:ext cx="0" cy="0"/>
          <a:chOff x="0" y="0"/>
          <a:chExt cx="0" cy="0"/>
        </a:xfrm>
      </p:grpSpPr>
      <p:pic>
        <p:nvPicPr>
          <p:cNvPr id="3471" name="Shape 3471" descr="Shape 147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72" name="Shape 34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cSld name="Title only">
    <p:spTree>
      <p:nvGrpSpPr>
        <p:cNvPr id="1" name="Shape 3473"/>
        <p:cNvGrpSpPr/>
        <p:nvPr/>
      </p:nvGrpSpPr>
      <p:grpSpPr>
        <a:xfrm>
          <a:off x="0" y="0"/>
          <a:ext cx="0" cy="0"/>
          <a:chOff x="0" y="0"/>
          <a:chExt cx="0" cy="0"/>
        </a:xfrm>
      </p:grpSpPr>
      <p:sp>
        <p:nvSpPr>
          <p:cNvPr id="3474" name="Shape 3474"/>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75" name="Shape 347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ig number">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8" name="Shape 418"/>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19" name="Shape 41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cSld name="Side-by-Side">
    <p:spTree>
      <p:nvGrpSpPr>
        <p:cNvPr id="1" name="Shape 3476"/>
        <p:cNvGrpSpPr/>
        <p:nvPr/>
      </p:nvGrpSpPr>
      <p:grpSpPr>
        <a:xfrm>
          <a:off x="0" y="0"/>
          <a:ext cx="0" cy="0"/>
          <a:chOff x="0" y="0"/>
          <a:chExt cx="0" cy="0"/>
        </a:xfrm>
      </p:grpSpPr>
      <p:pic>
        <p:nvPicPr>
          <p:cNvPr id="3477" name="Shape 3477" descr="Shape 14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78" name="Shape 347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79" name="Shape 347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0" name="Shape 3480"/>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81" name="Shape 3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cSld name="Blank">
    <p:spTree>
      <p:nvGrpSpPr>
        <p:cNvPr id="1" name="Shape 3482"/>
        <p:cNvGrpSpPr/>
        <p:nvPr/>
      </p:nvGrpSpPr>
      <p:grpSpPr>
        <a:xfrm>
          <a:off x="0" y="0"/>
          <a:ext cx="0" cy="0"/>
          <a:chOff x="0" y="0"/>
          <a:chExt cx="0" cy="0"/>
        </a:xfrm>
      </p:grpSpPr>
      <p:pic>
        <p:nvPicPr>
          <p:cNvPr id="3483" name="Shape 3483" descr="Shape 148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84" name="Shape 3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cSld name="Side-by-Side">
    <p:spTree>
      <p:nvGrpSpPr>
        <p:cNvPr id="1" name="Shape 3485"/>
        <p:cNvGrpSpPr/>
        <p:nvPr/>
      </p:nvGrpSpPr>
      <p:grpSpPr>
        <a:xfrm>
          <a:off x="0" y="0"/>
          <a:ext cx="0" cy="0"/>
          <a:chOff x="0" y="0"/>
          <a:chExt cx="0" cy="0"/>
        </a:xfrm>
      </p:grpSpPr>
      <p:pic>
        <p:nvPicPr>
          <p:cNvPr id="3486" name="Shape 3486" descr="Shape 148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87" name="Shape 348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88" name="Shape 348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9" name="Shape 348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0" name="Shape 34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cSld name="Body">
    <p:spTree>
      <p:nvGrpSpPr>
        <p:cNvPr id="1" name="Shape 3491"/>
        <p:cNvGrpSpPr/>
        <p:nvPr/>
      </p:nvGrpSpPr>
      <p:grpSpPr>
        <a:xfrm>
          <a:off x="0" y="0"/>
          <a:ext cx="0" cy="0"/>
          <a:chOff x="0" y="0"/>
          <a:chExt cx="0" cy="0"/>
        </a:xfrm>
      </p:grpSpPr>
      <p:pic>
        <p:nvPicPr>
          <p:cNvPr id="3492" name="Shape 3492" descr="Shape 149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493" name="Shape 349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4" name="Shape 34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495"/>
        <p:cNvGrpSpPr/>
        <p:nvPr/>
      </p:nvGrpSpPr>
      <p:grpSpPr>
        <a:xfrm>
          <a:off x="0" y="0"/>
          <a:ext cx="0" cy="0"/>
          <a:chOff x="0" y="0"/>
          <a:chExt cx="0" cy="0"/>
        </a:xfrm>
      </p:grpSpPr>
      <p:sp>
        <p:nvSpPr>
          <p:cNvPr id="3496" name="Shape 349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7" name="Shape 3497"/>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98" name="Shape 34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499"/>
        <p:cNvGrpSpPr/>
        <p:nvPr/>
      </p:nvGrpSpPr>
      <p:grpSpPr>
        <a:xfrm>
          <a:off x="0" y="0"/>
          <a:ext cx="0" cy="0"/>
          <a:chOff x="0" y="0"/>
          <a:chExt cx="0" cy="0"/>
        </a:xfrm>
      </p:grpSpPr>
      <p:sp>
        <p:nvSpPr>
          <p:cNvPr id="3500" name="Shape 3500"/>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1" name="Shape 35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502"/>
        <p:cNvGrpSpPr/>
        <p:nvPr/>
      </p:nvGrpSpPr>
      <p:grpSpPr>
        <a:xfrm>
          <a:off x="0" y="0"/>
          <a:ext cx="0" cy="0"/>
          <a:chOff x="0" y="0"/>
          <a:chExt cx="0" cy="0"/>
        </a:xfrm>
      </p:grpSpPr>
      <p:sp>
        <p:nvSpPr>
          <p:cNvPr id="3503" name="Shape 350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4" name="Shape 3504"/>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5" name="Shape 350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506"/>
        <p:cNvGrpSpPr/>
        <p:nvPr/>
      </p:nvGrpSpPr>
      <p:grpSpPr>
        <a:xfrm>
          <a:off x="0" y="0"/>
          <a:ext cx="0" cy="0"/>
          <a:chOff x="0" y="0"/>
          <a:chExt cx="0" cy="0"/>
        </a:xfrm>
      </p:grpSpPr>
      <p:sp>
        <p:nvSpPr>
          <p:cNvPr id="3507" name="Shape 350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8" name="Shape 3508"/>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9" name="Shape 350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0" name="Shape 35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cSld name="Title only">
    <p:spTree>
      <p:nvGrpSpPr>
        <p:cNvPr id="1" name="Shape 3511"/>
        <p:cNvGrpSpPr/>
        <p:nvPr/>
      </p:nvGrpSpPr>
      <p:grpSpPr>
        <a:xfrm>
          <a:off x="0" y="0"/>
          <a:ext cx="0" cy="0"/>
          <a:chOff x="0" y="0"/>
          <a:chExt cx="0" cy="0"/>
        </a:xfrm>
      </p:grpSpPr>
      <p:sp>
        <p:nvSpPr>
          <p:cNvPr id="3512" name="Shape 351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3" name="Shape 35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514"/>
        <p:cNvGrpSpPr/>
        <p:nvPr/>
      </p:nvGrpSpPr>
      <p:grpSpPr>
        <a:xfrm>
          <a:off x="0" y="0"/>
          <a:ext cx="0" cy="0"/>
          <a:chOff x="0" y="0"/>
          <a:chExt cx="0" cy="0"/>
        </a:xfrm>
      </p:grpSpPr>
      <p:sp>
        <p:nvSpPr>
          <p:cNvPr id="3515" name="Shape 3515"/>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6" name="Shape 3516"/>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7" name="Shape 35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p:spTree>
      <p:nvGrpSpPr>
        <p:cNvPr id="1" name="Shape 420"/>
        <p:cNvGrpSpPr/>
        <p:nvPr/>
      </p:nvGrpSpPr>
      <p:grpSpPr>
        <a:xfrm>
          <a:off x="0" y="0"/>
          <a:ext cx="0" cy="0"/>
          <a:chOff x="0" y="0"/>
          <a:chExt cx="0" cy="0"/>
        </a:xfrm>
      </p:grpSpPr>
      <p:sp>
        <p:nvSpPr>
          <p:cNvPr id="421" name="Shape 42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cSld name="Main point">
    <p:spTree>
      <p:nvGrpSpPr>
        <p:cNvPr id="1" name="Shape 3518"/>
        <p:cNvGrpSpPr/>
        <p:nvPr/>
      </p:nvGrpSpPr>
      <p:grpSpPr>
        <a:xfrm>
          <a:off x="0" y="0"/>
          <a:ext cx="0" cy="0"/>
          <a:chOff x="0" y="0"/>
          <a:chExt cx="0" cy="0"/>
        </a:xfrm>
      </p:grpSpPr>
      <p:sp>
        <p:nvSpPr>
          <p:cNvPr id="3519" name="Shape 351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0" name="Shape 35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21"/>
        <p:cNvGrpSpPr/>
        <p:nvPr/>
      </p:nvGrpSpPr>
      <p:grpSpPr>
        <a:xfrm>
          <a:off x="0" y="0"/>
          <a:ext cx="0" cy="0"/>
          <a:chOff x="0" y="0"/>
          <a:chExt cx="0" cy="0"/>
        </a:xfrm>
      </p:grpSpPr>
      <p:sp>
        <p:nvSpPr>
          <p:cNvPr id="3522" name="Shape 352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3" name="Shape 352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4" name="Shape 352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5" name="Shape 352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6" name="Shape 35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cSld name="Caption">
    <p:spTree>
      <p:nvGrpSpPr>
        <p:cNvPr id="1" name="Shape 3527"/>
        <p:cNvGrpSpPr/>
        <p:nvPr/>
      </p:nvGrpSpPr>
      <p:grpSpPr>
        <a:xfrm>
          <a:off x="0" y="0"/>
          <a:ext cx="0" cy="0"/>
          <a:chOff x="0" y="0"/>
          <a:chExt cx="0" cy="0"/>
        </a:xfrm>
      </p:grpSpPr>
      <p:sp>
        <p:nvSpPr>
          <p:cNvPr id="3528" name="Shape 3528"/>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9" name="Shape 35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cSld name="Big number">
    <p:spTree>
      <p:nvGrpSpPr>
        <p:cNvPr id="1" name="Shape 3530"/>
        <p:cNvGrpSpPr/>
        <p:nvPr/>
      </p:nvGrpSpPr>
      <p:grpSpPr>
        <a:xfrm>
          <a:off x="0" y="0"/>
          <a:ext cx="0" cy="0"/>
          <a:chOff x="0" y="0"/>
          <a:chExt cx="0" cy="0"/>
        </a:xfrm>
      </p:grpSpPr>
      <p:sp>
        <p:nvSpPr>
          <p:cNvPr id="3531" name="Shape 3531"/>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32" name="Shape 3532"/>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33" name="Shape 35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cSld name="Blank">
    <p:spTree>
      <p:nvGrpSpPr>
        <p:cNvPr id="1" name="Shape 3534"/>
        <p:cNvGrpSpPr/>
        <p:nvPr/>
      </p:nvGrpSpPr>
      <p:grpSpPr>
        <a:xfrm>
          <a:off x="0" y="0"/>
          <a:ext cx="0" cy="0"/>
          <a:chOff x="0" y="0"/>
          <a:chExt cx="0" cy="0"/>
        </a:xfrm>
      </p:grpSpPr>
      <p:sp>
        <p:nvSpPr>
          <p:cNvPr id="3535" name="Shape 353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536"/>
        <p:cNvGrpSpPr/>
        <p:nvPr/>
      </p:nvGrpSpPr>
      <p:grpSpPr>
        <a:xfrm>
          <a:off x="0" y="0"/>
          <a:ext cx="0" cy="0"/>
          <a:chOff x="0" y="0"/>
          <a:chExt cx="0" cy="0"/>
        </a:xfrm>
      </p:grpSpPr>
      <p:sp>
        <p:nvSpPr>
          <p:cNvPr id="3537" name="Shape 35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38" name="Shape 3538"/>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539" name="Shape 3539" descr="Shape 154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40" name="Shape 354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cSld name="Intro">
    <p:spTree>
      <p:nvGrpSpPr>
        <p:cNvPr id="1" name="Shape 3541"/>
        <p:cNvGrpSpPr/>
        <p:nvPr/>
      </p:nvGrpSpPr>
      <p:grpSpPr>
        <a:xfrm>
          <a:off x="0" y="0"/>
          <a:ext cx="0" cy="0"/>
          <a:chOff x="0" y="0"/>
          <a:chExt cx="0" cy="0"/>
        </a:xfrm>
      </p:grpSpPr>
      <p:sp>
        <p:nvSpPr>
          <p:cNvPr id="3542" name="Shape 354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543" name="Shape 3543" descr="Shape 154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544" name="Shape 354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545" name="Shape 354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46" name="Shape 354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47" name="Shape 35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548"/>
        <p:cNvGrpSpPr/>
        <p:nvPr/>
      </p:nvGrpSpPr>
      <p:grpSpPr>
        <a:xfrm>
          <a:off x="0" y="0"/>
          <a:ext cx="0" cy="0"/>
          <a:chOff x="0" y="0"/>
          <a:chExt cx="0" cy="0"/>
        </a:xfrm>
      </p:grpSpPr>
      <p:pic>
        <p:nvPicPr>
          <p:cNvPr id="3549" name="Shape 3549" descr="Shape 155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0" name="Shape 355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551" name="Shape 355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2" name="Shape 35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53" name="Shape 35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554"/>
        <p:cNvGrpSpPr/>
        <p:nvPr/>
      </p:nvGrpSpPr>
      <p:grpSpPr>
        <a:xfrm>
          <a:off x="0" y="0"/>
          <a:ext cx="0" cy="0"/>
          <a:chOff x="0" y="0"/>
          <a:chExt cx="0" cy="0"/>
        </a:xfrm>
      </p:grpSpPr>
      <p:sp>
        <p:nvSpPr>
          <p:cNvPr id="3555" name="Shape 355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56" name="Shape 355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557" name="Shape 3557" descr="Shape 156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8" name="Shape 355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9" name="Shape 355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0" name="Shape 35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cSld name="Blank">
    <p:spTree>
      <p:nvGrpSpPr>
        <p:cNvPr id="1" name="Shape 3561"/>
        <p:cNvGrpSpPr/>
        <p:nvPr/>
      </p:nvGrpSpPr>
      <p:grpSpPr>
        <a:xfrm>
          <a:off x="0" y="0"/>
          <a:ext cx="0" cy="0"/>
          <a:chOff x="0" y="0"/>
          <a:chExt cx="0" cy="0"/>
        </a:xfrm>
      </p:grpSpPr>
      <p:sp>
        <p:nvSpPr>
          <p:cNvPr id="3562" name="Shape 3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Intro">
    <p:spTree>
      <p:nvGrpSpPr>
        <p:cNvPr id="1" name="Shape 422"/>
        <p:cNvGrpSpPr/>
        <p:nvPr/>
      </p:nvGrpSpPr>
      <p:grpSpPr>
        <a:xfrm>
          <a:off x="0" y="0"/>
          <a:ext cx="0" cy="0"/>
          <a:chOff x="0" y="0"/>
          <a:chExt cx="0" cy="0"/>
        </a:xfrm>
      </p:grpSpPr>
      <p:sp>
        <p:nvSpPr>
          <p:cNvPr id="423" name="Shape 42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24" name="Shape 424" descr="Shape 313"/>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25" name="Shape 425"/>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426" name="Shape 42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7" name="Shape 42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8" name="Shape 42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563"/>
        <p:cNvGrpSpPr/>
        <p:nvPr/>
      </p:nvGrpSpPr>
      <p:grpSpPr>
        <a:xfrm>
          <a:off x="0" y="0"/>
          <a:ext cx="0" cy="0"/>
          <a:chOff x="0" y="0"/>
          <a:chExt cx="0" cy="0"/>
        </a:xfrm>
      </p:grpSpPr>
      <p:pic>
        <p:nvPicPr>
          <p:cNvPr id="3564" name="Shape 3564" descr="Shape 156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65" name="Shape 356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6" name="Shape 356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cSld name="Statement">
    <p:spTree>
      <p:nvGrpSpPr>
        <p:cNvPr id="1" name="Shape 3567"/>
        <p:cNvGrpSpPr/>
        <p:nvPr/>
      </p:nvGrpSpPr>
      <p:grpSpPr>
        <a:xfrm>
          <a:off x="0" y="0"/>
          <a:ext cx="0" cy="0"/>
          <a:chOff x="0" y="0"/>
          <a:chExt cx="0" cy="0"/>
        </a:xfrm>
      </p:grpSpPr>
      <p:sp>
        <p:nvSpPr>
          <p:cNvPr id="3568" name="Shape 356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569" name="Shape 356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570" name="Shape 3570" descr="Shape 157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571" name="Shape 3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cSld name="16_Blank">
    <p:spTree>
      <p:nvGrpSpPr>
        <p:cNvPr id="1" name="Shape 3572"/>
        <p:cNvGrpSpPr/>
        <p:nvPr/>
      </p:nvGrpSpPr>
      <p:grpSpPr>
        <a:xfrm>
          <a:off x="0" y="0"/>
          <a:ext cx="0" cy="0"/>
          <a:chOff x="0" y="0"/>
          <a:chExt cx="0" cy="0"/>
        </a:xfrm>
      </p:grpSpPr>
      <p:pic>
        <p:nvPicPr>
          <p:cNvPr id="3573" name="Shape 3573" descr="Shape 15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4" name="Shape 357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575" name="Shape 3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cSld name="16_Blank">
    <p:spTree>
      <p:nvGrpSpPr>
        <p:cNvPr id="1" name="Shape 3576"/>
        <p:cNvGrpSpPr/>
        <p:nvPr/>
      </p:nvGrpSpPr>
      <p:grpSpPr>
        <a:xfrm>
          <a:off x="0" y="0"/>
          <a:ext cx="0" cy="0"/>
          <a:chOff x="0" y="0"/>
          <a:chExt cx="0" cy="0"/>
        </a:xfrm>
      </p:grpSpPr>
      <p:pic>
        <p:nvPicPr>
          <p:cNvPr id="3577" name="Shape 3577" descr="Shape 158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8" name="Shape 357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579" name="Shape 35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cSld name="Blank">
    <p:spTree>
      <p:nvGrpSpPr>
        <p:cNvPr id="1" name="Shape 3580"/>
        <p:cNvGrpSpPr/>
        <p:nvPr/>
      </p:nvGrpSpPr>
      <p:grpSpPr>
        <a:xfrm>
          <a:off x="0" y="0"/>
          <a:ext cx="0" cy="0"/>
          <a:chOff x="0" y="0"/>
          <a:chExt cx="0" cy="0"/>
        </a:xfrm>
      </p:grpSpPr>
      <p:pic>
        <p:nvPicPr>
          <p:cNvPr id="3581" name="Shape 3581" descr="Shape 158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2" name="Shape 358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cSld name="16_Blank">
    <p:spTree>
      <p:nvGrpSpPr>
        <p:cNvPr id="1" name="Shape 3583"/>
        <p:cNvGrpSpPr/>
        <p:nvPr/>
      </p:nvGrpSpPr>
      <p:grpSpPr>
        <a:xfrm>
          <a:off x="0" y="0"/>
          <a:ext cx="0" cy="0"/>
          <a:chOff x="0" y="0"/>
          <a:chExt cx="0" cy="0"/>
        </a:xfrm>
      </p:grpSpPr>
      <p:pic>
        <p:nvPicPr>
          <p:cNvPr id="3584" name="Shape 3584" descr="Shape 158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5" name="Shape 35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586" name="Shape 35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587"/>
        <p:cNvGrpSpPr/>
        <p:nvPr/>
      </p:nvGrpSpPr>
      <p:grpSpPr>
        <a:xfrm>
          <a:off x="0" y="0"/>
          <a:ext cx="0" cy="0"/>
          <a:chOff x="0" y="0"/>
          <a:chExt cx="0" cy="0"/>
        </a:xfrm>
      </p:grpSpPr>
      <p:pic>
        <p:nvPicPr>
          <p:cNvPr id="3588" name="Shape 3588" descr="Shape 159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589" name="Shape 35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590" name="Shape 3590" descr="Shape 159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591" name="Shape 35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592" name="Shape 35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93" name="Shape 3593"/>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594" name="Shape 35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cSld name="Blank">
    <p:spTree>
      <p:nvGrpSpPr>
        <p:cNvPr id="1" name="Shape 3595"/>
        <p:cNvGrpSpPr/>
        <p:nvPr/>
      </p:nvGrpSpPr>
      <p:grpSpPr>
        <a:xfrm>
          <a:off x="0" y="0"/>
          <a:ext cx="0" cy="0"/>
          <a:chOff x="0" y="0"/>
          <a:chExt cx="0" cy="0"/>
        </a:xfrm>
      </p:grpSpPr>
      <p:pic>
        <p:nvPicPr>
          <p:cNvPr id="3596" name="Shape 3596" descr="Shape 15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97" name="Shape 35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cSld name="Title only">
    <p:spTree>
      <p:nvGrpSpPr>
        <p:cNvPr id="1" name="Shape 3598"/>
        <p:cNvGrpSpPr/>
        <p:nvPr/>
      </p:nvGrpSpPr>
      <p:grpSpPr>
        <a:xfrm>
          <a:off x="0" y="0"/>
          <a:ext cx="0" cy="0"/>
          <a:chOff x="0" y="0"/>
          <a:chExt cx="0" cy="0"/>
        </a:xfrm>
      </p:grpSpPr>
      <p:sp>
        <p:nvSpPr>
          <p:cNvPr id="3599" name="Shape 3599"/>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0" name="Shape 360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cSld name="Body">
    <p:spTree>
      <p:nvGrpSpPr>
        <p:cNvPr id="1" name="Shape 3601"/>
        <p:cNvGrpSpPr/>
        <p:nvPr/>
      </p:nvGrpSpPr>
      <p:grpSpPr>
        <a:xfrm>
          <a:off x="0" y="0"/>
          <a:ext cx="0" cy="0"/>
          <a:chOff x="0" y="0"/>
          <a:chExt cx="0" cy="0"/>
        </a:xfrm>
      </p:grpSpPr>
      <p:pic>
        <p:nvPicPr>
          <p:cNvPr id="3602" name="Shape 3602" descr="Shape 16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03" name="Shape 3603"/>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4" name="Shape 360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29"/>
        <p:cNvGrpSpPr/>
        <p:nvPr/>
      </p:nvGrpSpPr>
      <p:grpSpPr>
        <a:xfrm>
          <a:off x="0" y="0"/>
          <a:ext cx="0" cy="0"/>
          <a:chOff x="0" y="0"/>
          <a:chExt cx="0" cy="0"/>
        </a:xfrm>
      </p:grpSpPr>
      <p:pic>
        <p:nvPicPr>
          <p:cNvPr id="430" name="Shape 430" descr="Shape 31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31" name="Shape 43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32" name="Shape 43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33" name="Shape 43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34" name="Shape 4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cSld name="Side-by-Side">
    <p:spTree>
      <p:nvGrpSpPr>
        <p:cNvPr id="1" name="Shape 3605"/>
        <p:cNvGrpSpPr/>
        <p:nvPr/>
      </p:nvGrpSpPr>
      <p:grpSpPr>
        <a:xfrm>
          <a:off x="0" y="0"/>
          <a:ext cx="0" cy="0"/>
          <a:chOff x="0" y="0"/>
          <a:chExt cx="0" cy="0"/>
        </a:xfrm>
      </p:grpSpPr>
      <p:pic>
        <p:nvPicPr>
          <p:cNvPr id="3606" name="Shape 3606" descr="Shape 16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07" name="Shape 360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08" name="Shape 360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09" name="Shape 3609"/>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10" name="Shape 361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611"/>
        <p:cNvGrpSpPr/>
        <p:nvPr/>
      </p:nvGrpSpPr>
      <p:grpSpPr>
        <a:xfrm>
          <a:off x="0" y="0"/>
          <a:ext cx="0" cy="0"/>
          <a:chOff x="0" y="0"/>
          <a:chExt cx="0" cy="0"/>
        </a:xfrm>
      </p:grpSpPr>
      <p:sp>
        <p:nvSpPr>
          <p:cNvPr id="3612" name="Shape 361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13" name="Shape 3613"/>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614" name="Shape 3614" descr="Shape 161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15" name="Shape 36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cSld name="Statement">
    <p:spTree>
      <p:nvGrpSpPr>
        <p:cNvPr id="1" name="Shape 3616"/>
        <p:cNvGrpSpPr/>
        <p:nvPr/>
      </p:nvGrpSpPr>
      <p:grpSpPr>
        <a:xfrm>
          <a:off x="0" y="0"/>
          <a:ext cx="0" cy="0"/>
          <a:chOff x="0" y="0"/>
          <a:chExt cx="0" cy="0"/>
        </a:xfrm>
      </p:grpSpPr>
      <p:sp>
        <p:nvSpPr>
          <p:cNvPr id="3617" name="Shape 3617"/>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618" name="Shape 361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619" name="Shape 3619" descr="Shape 162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20" name="Shape 36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cSld name="16_Blank">
    <p:spTree>
      <p:nvGrpSpPr>
        <p:cNvPr id="1" name="Shape 3621"/>
        <p:cNvGrpSpPr/>
        <p:nvPr/>
      </p:nvGrpSpPr>
      <p:grpSpPr>
        <a:xfrm>
          <a:off x="0" y="0"/>
          <a:ext cx="0" cy="0"/>
          <a:chOff x="0" y="0"/>
          <a:chExt cx="0" cy="0"/>
        </a:xfrm>
      </p:grpSpPr>
      <p:pic>
        <p:nvPicPr>
          <p:cNvPr id="3622" name="Shape 3622" descr="Shape 162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23" name="Shape 3623"/>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624" name="Shape 362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25"/>
        <p:cNvGrpSpPr/>
        <p:nvPr/>
      </p:nvGrpSpPr>
      <p:grpSpPr>
        <a:xfrm>
          <a:off x="0" y="0"/>
          <a:ext cx="0" cy="0"/>
          <a:chOff x="0" y="0"/>
          <a:chExt cx="0" cy="0"/>
        </a:xfrm>
      </p:grpSpPr>
      <p:sp>
        <p:nvSpPr>
          <p:cNvPr id="3626" name="Shape 362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27" name="Shape 3627"/>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28" name="Shape 36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629"/>
        <p:cNvGrpSpPr/>
        <p:nvPr/>
      </p:nvGrpSpPr>
      <p:grpSpPr>
        <a:xfrm>
          <a:off x="0" y="0"/>
          <a:ext cx="0" cy="0"/>
          <a:chOff x="0" y="0"/>
          <a:chExt cx="0" cy="0"/>
        </a:xfrm>
      </p:grpSpPr>
      <p:sp>
        <p:nvSpPr>
          <p:cNvPr id="3630" name="Shape 3630"/>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1" name="Shape 363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632"/>
        <p:cNvGrpSpPr/>
        <p:nvPr/>
      </p:nvGrpSpPr>
      <p:grpSpPr>
        <a:xfrm>
          <a:off x="0" y="0"/>
          <a:ext cx="0" cy="0"/>
          <a:chOff x="0" y="0"/>
          <a:chExt cx="0" cy="0"/>
        </a:xfrm>
      </p:grpSpPr>
      <p:sp>
        <p:nvSpPr>
          <p:cNvPr id="3633" name="Shape 3633"/>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4" name="Shape 3634"/>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5" name="Shape 36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636"/>
        <p:cNvGrpSpPr/>
        <p:nvPr/>
      </p:nvGrpSpPr>
      <p:grpSpPr>
        <a:xfrm>
          <a:off x="0" y="0"/>
          <a:ext cx="0" cy="0"/>
          <a:chOff x="0" y="0"/>
          <a:chExt cx="0" cy="0"/>
        </a:xfrm>
      </p:grpSpPr>
      <p:sp>
        <p:nvSpPr>
          <p:cNvPr id="3637" name="Shape 36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8" name="Shape 3638"/>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9" name="Shape 363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0" name="Shape 36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41"/>
        <p:cNvGrpSpPr/>
        <p:nvPr/>
      </p:nvGrpSpPr>
      <p:grpSpPr>
        <a:xfrm>
          <a:off x="0" y="0"/>
          <a:ext cx="0" cy="0"/>
          <a:chOff x="0" y="0"/>
          <a:chExt cx="0" cy="0"/>
        </a:xfrm>
      </p:grpSpPr>
      <p:sp>
        <p:nvSpPr>
          <p:cNvPr id="3642" name="Shape 3642"/>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3" name="Shape 3643"/>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4" name="Shape 364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cSld name="Main point">
    <p:spTree>
      <p:nvGrpSpPr>
        <p:cNvPr id="1" name="Shape 3645"/>
        <p:cNvGrpSpPr/>
        <p:nvPr/>
      </p:nvGrpSpPr>
      <p:grpSpPr>
        <a:xfrm>
          <a:off x="0" y="0"/>
          <a:ext cx="0" cy="0"/>
          <a:chOff x="0" y="0"/>
          <a:chExt cx="0" cy="0"/>
        </a:xfrm>
      </p:grpSpPr>
      <p:sp>
        <p:nvSpPr>
          <p:cNvPr id="3646" name="Shape 3646"/>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7" name="Shape 36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35"/>
        <p:cNvGrpSpPr/>
        <p:nvPr/>
      </p:nvGrpSpPr>
      <p:grpSpPr>
        <a:xfrm>
          <a:off x="0" y="0"/>
          <a:ext cx="0" cy="0"/>
          <a:chOff x="0" y="0"/>
          <a:chExt cx="0" cy="0"/>
        </a:xfrm>
      </p:grpSpPr>
      <p:sp>
        <p:nvSpPr>
          <p:cNvPr id="436" name="Shape 43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438" name="Shape 438" descr="Shape 32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39" name="Shape 439"/>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40" name="Shape 440"/>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41" name="Shape 44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48"/>
        <p:cNvGrpSpPr/>
        <p:nvPr/>
      </p:nvGrpSpPr>
      <p:grpSpPr>
        <a:xfrm>
          <a:off x="0" y="0"/>
          <a:ext cx="0" cy="0"/>
          <a:chOff x="0" y="0"/>
          <a:chExt cx="0" cy="0"/>
        </a:xfrm>
      </p:grpSpPr>
      <p:sp>
        <p:nvSpPr>
          <p:cNvPr id="3649" name="Shape 364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50" name="Shape 365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1" name="Shape 365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2" name="Shape 365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3" name="Shape 36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cSld name="Caption">
    <p:spTree>
      <p:nvGrpSpPr>
        <p:cNvPr id="1" name="Shape 3654"/>
        <p:cNvGrpSpPr/>
        <p:nvPr/>
      </p:nvGrpSpPr>
      <p:grpSpPr>
        <a:xfrm>
          <a:off x="0" y="0"/>
          <a:ext cx="0" cy="0"/>
          <a:chOff x="0" y="0"/>
          <a:chExt cx="0" cy="0"/>
        </a:xfrm>
      </p:grpSpPr>
      <p:sp>
        <p:nvSpPr>
          <p:cNvPr id="3655" name="Shape 3655"/>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6" name="Shape 365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cSld name="Big number">
    <p:spTree>
      <p:nvGrpSpPr>
        <p:cNvPr id="1" name="Shape 3657"/>
        <p:cNvGrpSpPr/>
        <p:nvPr/>
      </p:nvGrpSpPr>
      <p:grpSpPr>
        <a:xfrm>
          <a:off x="0" y="0"/>
          <a:ext cx="0" cy="0"/>
          <a:chOff x="0" y="0"/>
          <a:chExt cx="0" cy="0"/>
        </a:xfrm>
      </p:grpSpPr>
      <p:sp>
        <p:nvSpPr>
          <p:cNvPr id="3658" name="Shape 3658"/>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9" name="Shape 3659"/>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60" name="Shape 36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Blank">
    <p:spTree>
      <p:nvGrpSpPr>
        <p:cNvPr id="1" name="Shape 3661"/>
        <p:cNvGrpSpPr/>
        <p:nvPr/>
      </p:nvGrpSpPr>
      <p:grpSpPr>
        <a:xfrm>
          <a:off x="0" y="0"/>
          <a:ext cx="0" cy="0"/>
          <a:chOff x="0" y="0"/>
          <a:chExt cx="0" cy="0"/>
        </a:xfrm>
      </p:grpSpPr>
      <p:sp>
        <p:nvSpPr>
          <p:cNvPr id="3662" name="Shape 36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cSld name="Intro">
    <p:spTree>
      <p:nvGrpSpPr>
        <p:cNvPr id="1" name="Shape 3663"/>
        <p:cNvGrpSpPr/>
        <p:nvPr/>
      </p:nvGrpSpPr>
      <p:grpSpPr>
        <a:xfrm>
          <a:off x="0" y="0"/>
          <a:ext cx="0" cy="0"/>
          <a:chOff x="0" y="0"/>
          <a:chExt cx="0" cy="0"/>
        </a:xfrm>
      </p:grpSpPr>
      <p:sp>
        <p:nvSpPr>
          <p:cNvPr id="3664" name="Shape 366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665" name="Shape 3665" descr="Shape 166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666" name="Shape 3666"/>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667" name="Shape 366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68" name="Shape 3668"/>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69" name="Shape 3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670"/>
        <p:cNvGrpSpPr/>
        <p:nvPr/>
      </p:nvGrpSpPr>
      <p:grpSpPr>
        <a:xfrm>
          <a:off x="0" y="0"/>
          <a:ext cx="0" cy="0"/>
          <a:chOff x="0" y="0"/>
          <a:chExt cx="0" cy="0"/>
        </a:xfrm>
      </p:grpSpPr>
      <p:pic>
        <p:nvPicPr>
          <p:cNvPr id="3671" name="Shape 3671" descr="Shape 167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72" name="Shape 3672"/>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73" name="Shape 3673"/>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74" name="Shape 367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75" name="Shape 36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676"/>
        <p:cNvGrpSpPr/>
        <p:nvPr/>
      </p:nvGrpSpPr>
      <p:grpSpPr>
        <a:xfrm>
          <a:off x="0" y="0"/>
          <a:ext cx="0" cy="0"/>
          <a:chOff x="0" y="0"/>
          <a:chExt cx="0" cy="0"/>
        </a:xfrm>
      </p:grpSpPr>
      <p:sp>
        <p:nvSpPr>
          <p:cNvPr id="3677" name="Shape 36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78" name="Shape 3678"/>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679" name="Shape 3679" descr="Shape 16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80" name="Shape 3680"/>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81" name="Shape 3681"/>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2" name="Shape 3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cSld name="Blank">
    <p:spTree>
      <p:nvGrpSpPr>
        <p:cNvPr id="1" name="Shape 3683"/>
        <p:cNvGrpSpPr/>
        <p:nvPr/>
      </p:nvGrpSpPr>
      <p:grpSpPr>
        <a:xfrm>
          <a:off x="0" y="0"/>
          <a:ext cx="0" cy="0"/>
          <a:chOff x="0" y="0"/>
          <a:chExt cx="0" cy="0"/>
        </a:xfrm>
      </p:grpSpPr>
      <p:sp>
        <p:nvSpPr>
          <p:cNvPr id="3684" name="Shape 36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685"/>
        <p:cNvGrpSpPr/>
        <p:nvPr/>
      </p:nvGrpSpPr>
      <p:grpSpPr>
        <a:xfrm>
          <a:off x="0" y="0"/>
          <a:ext cx="0" cy="0"/>
          <a:chOff x="0" y="0"/>
          <a:chExt cx="0" cy="0"/>
        </a:xfrm>
      </p:grpSpPr>
      <p:pic>
        <p:nvPicPr>
          <p:cNvPr id="3686" name="Shape 3686" descr="Shape 16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87" name="Shape 368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8" name="Shape 36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689"/>
        <p:cNvGrpSpPr/>
        <p:nvPr/>
      </p:nvGrpSpPr>
      <p:grpSpPr>
        <a:xfrm>
          <a:off x="0" y="0"/>
          <a:ext cx="0" cy="0"/>
          <a:chOff x="0" y="0"/>
          <a:chExt cx="0" cy="0"/>
        </a:xfrm>
      </p:grpSpPr>
      <p:pic>
        <p:nvPicPr>
          <p:cNvPr id="3690" name="Shape 3690" descr="Shape 1693"/>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691" name="Shape 3691"/>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692" name="Shape 3692" descr="Shape 1695"/>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693" name="Shape 369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694" name="Shape 3694"/>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95" name="Shape 3695"/>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696" name="Shape 36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p:spTree>
      <p:nvGrpSpPr>
        <p:cNvPr id="1" name="Shape 442"/>
        <p:cNvGrpSpPr/>
        <p:nvPr/>
      </p:nvGrpSpPr>
      <p:grpSpPr>
        <a:xfrm>
          <a:off x="0" y="0"/>
          <a:ext cx="0" cy="0"/>
          <a:chOff x="0" y="0"/>
          <a:chExt cx="0" cy="0"/>
        </a:xfrm>
      </p:grpSpPr>
      <p:sp>
        <p:nvSpPr>
          <p:cNvPr id="443" name="Shape 4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cSld name="Blank">
    <p:spTree>
      <p:nvGrpSpPr>
        <p:cNvPr id="1" name="Shape 3697"/>
        <p:cNvGrpSpPr/>
        <p:nvPr/>
      </p:nvGrpSpPr>
      <p:grpSpPr>
        <a:xfrm>
          <a:off x="0" y="0"/>
          <a:ext cx="0" cy="0"/>
          <a:chOff x="0" y="0"/>
          <a:chExt cx="0" cy="0"/>
        </a:xfrm>
      </p:grpSpPr>
      <p:pic>
        <p:nvPicPr>
          <p:cNvPr id="3698" name="Shape 3698" descr="Shape 170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99" name="Shape 369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cSld name="Blank">
    <p:spTree>
      <p:nvGrpSpPr>
        <p:cNvPr id="1" name="Shape 3700"/>
        <p:cNvGrpSpPr/>
        <p:nvPr/>
      </p:nvGrpSpPr>
      <p:grpSpPr>
        <a:xfrm>
          <a:off x="0" y="0"/>
          <a:ext cx="0" cy="0"/>
          <a:chOff x="0" y="0"/>
          <a:chExt cx="0" cy="0"/>
        </a:xfrm>
      </p:grpSpPr>
      <p:pic>
        <p:nvPicPr>
          <p:cNvPr id="3701" name="Shape 3701" descr="Shape 170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02" name="Shape 370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cSld name="Body">
    <p:spTree>
      <p:nvGrpSpPr>
        <p:cNvPr id="1" name="Shape 3703"/>
        <p:cNvGrpSpPr/>
        <p:nvPr/>
      </p:nvGrpSpPr>
      <p:grpSpPr>
        <a:xfrm>
          <a:off x="0" y="0"/>
          <a:ext cx="0" cy="0"/>
          <a:chOff x="0" y="0"/>
          <a:chExt cx="0" cy="0"/>
        </a:xfrm>
      </p:grpSpPr>
      <p:pic>
        <p:nvPicPr>
          <p:cNvPr id="3704" name="Shape 3704" descr="Shape 17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05" name="Shape 370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06" name="Shape 37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3.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707"/>
        <p:cNvGrpSpPr/>
        <p:nvPr/>
      </p:nvGrpSpPr>
      <p:grpSpPr>
        <a:xfrm>
          <a:off x="0" y="0"/>
          <a:ext cx="0" cy="0"/>
          <a:chOff x="0" y="0"/>
          <a:chExt cx="0" cy="0"/>
        </a:xfrm>
      </p:grpSpPr>
      <p:sp>
        <p:nvSpPr>
          <p:cNvPr id="3708" name="Shape 370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09" name="Shape 3709"/>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710" name="Shape 3710" descr="Shape 17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11" name="Shape 37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4.xml><?xml version="1.0" encoding="utf-8"?>
<p:sldLayout xmlns:a="http://schemas.openxmlformats.org/drawingml/2006/main" xmlns:r="http://schemas.openxmlformats.org/officeDocument/2006/relationships" xmlns:p="http://schemas.openxmlformats.org/presentationml/2006/main">
  <p:cSld name="Body">
    <p:spTree>
      <p:nvGrpSpPr>
        <p:cNvPr id="1" name="Shape 3712"/>
        <p:cNvGrpSpPr/>
        <p:nvPr/>
      </p:nvGrpSpPr>
      <p:grpSpPr>
        <a:xfrm>
          <a:off x="0" y="0"/>
          <a:ext cx="0" cy="0"/>
          <a:chOff x="0" y="0"/>
          <a:chExt cx="0" cy="0"/>
        </a:xfrm>
      </p:grpSpPr>
      <p:pic>
        <p:nvPicPr>
          <p:cNvPr id="3713" name="Shape 3713" descr="Shape 17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14" name="Shape 3714"/>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15" name="Shape 37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cSld name="16_Blank">
    <p:spTree>
      <p:nvGrpSpPr>
        <p:cNvPr id="1" name="Shape 3716"/>
        <p:cNvGrpSpPr/>
        <p:nvPr/>
      </p:nvGrpSpPr>
      <p:grpSpPr>
        <a:xfrm>
          <a:off x="0" y="0"/>
          <a:ext cx="0" cy="0"/>
          <a:chOff x="0" y="0"/>
          <a:chExt cx="0" cy="0"/>
        </a:xfrm>
      </p:grpSpPr>
      <p:pic>
        <p:nvPicPr>
          <p:cNvPr id="3717" name="Shape 3717" descr="Shape 17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18" name="Shape 3718"/>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719" name="Shape 371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720"/>
        <p:cNvGrpSpPr/>
        <p:nvPr/>
      </p:nvGrpSpPr>
      <p:grpSpPr>
        <a:xfrm>
          <a:off x="0" y="0"/>
          <a:ext cx="0" cy="0"/>
          <a:chOff x="0" y="0"/>
          <a:chExt cx="0" cy="0"/>
        </a:xfrm>
      </p:grpSpPr>
      <p:sp>
        <p:nvSpPr>
          <p:cNvPr id="3721" name="Shape 372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2" name="Shape 3722"/>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23" name="Shape 37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724"/>
        <p:cNvGrpSpPr/>
        <p:nvPr/>
      </p:nvGrpSpPr>
      <p:grpSpPr>
        <a:xfrm>
          <a:off x="0" y="0"/>
          <a:ext cx="0" cy="0"/>
          <a:chOff x="0" y="0"/>
          <a:chExt cx="0" cy="0"/>
        </a:xfrm>
      </p:grpSpPr>
      <p:sp>
        <p:nvSpPr>
          <p:cNvPr id="3725" name="Shape 3725"/>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6" name="Shape 372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8.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727"/>
        <p:cNvGrpSpPr/>
        <p:nvPr/>
      </p:nvGrpSpPr>
      <p:grpSpPr>
        <a:xfrm>
          <a:off x="0" y="0"/>
          <a:ext cx="0" cy="0"/>
          <a:chOff x="0" y="0"/>
          <a:chExt cx="0" cy="0"/>
        </a:xfrm>
      </p:grpSpPr>
      <p:sp>
        <p:nvSpPr>
          <p:cNvPr id="3728" name="Shape 3728"/>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9" name="Shape 3729"/>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0" name="Shape 373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731"/>
        <p:cNvGrpSpPr/>
        <p:nvPr/>
      </p:nvGrpSpPr>
      <p:grpSpPr>
        <a:xfrm>
          <a:off x="0" y="0"/>
          <a:ext cx="0" cy="0"/>
          <a:chOff x="0" y="0"/>
          <a:chExt cx="0" cy="0"/>
        </a:xfrm>
      </p:grpSpPr>
      <p:sp>
        <p:nvSpPr>
          <p:cNvPr id="3732" name="Shape 373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3" name="Shape 3733"/>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4" name="Shape 373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5" name="Shape 37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444"/>
        <p:cNvGrpSpPr/>
        <p:nvPr/>
      </p:nvGrpSpPr>
      <p:grpSpPr>
        <a:xfrm>
          <a:off x="0" y="0"/>
          <a:ext cx="0" cy="0"/>
          <a:chOff x="0" y="0"/>
          <a:chExt cx="0" cy="0"/>
        </a:xfrm>
      </p:grpSpPr>
      <p:pic>
        <p:nvPicPr>
          <p:cNvPr id="445" name="Shape 445" descr="Shape 33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46" name="Shape 44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47" name="Shape 44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cSld name="Title only">
    <p:spTree>
      <p:nvGrpSpPr>
        <p:cNvPr id="1" name="Shape 3736"/>
        <p:cNvGrpSpPr/>
        <p:nvPr/>
      </p:nvGrpSpPr>
      <p:grpSpPr>
        <a:xfrm>
          <a:off x="0" y="0"/>
          <a:ext cx="0" cy="0"/>
          <a:chOff x="0" y="0"/>
          <a:chExt cx="0" cy="0"/>
        </a:xfrm>
      </p:grpSpPr>
      <p:sp>
        <p:nvSpPr>
          <p:cNvPr id="3737" name="Shape 37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8" name="Shape 373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39"/>
        <p:cNvGrpSpPr/>
        <p:nvPr/>
      </p:nvGrpSpPr>
      <p:grpSpPr>
        <a:xfrm>
          <a:off x="0" y="0"/>
          <a:ext cx="0" cy="0"/>
          <a:chOff x="0" y="0"/>
          <a:chExt cx="0" cy="0"/>
        </a:xfrm>
      </p:grpSpPr>
      <p:sp>
        <p:nvSpPr>
          <p:cNvPr id="3740" name="Shape 3740"/>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1" name="Shape 3741"/>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42" name="Shape 374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cSld name="Main point">
    <p:spTree>
      <p:nvGrpSpPr>
        <p:cNvPr id="1" name="Shape 3743"/>
        <p:cNvGrpSpPr/>
        <p:nvPr/>
      </p:nvGrpSpPr>
      <p:grpSpPr>
        <a:xfrm>
          <a:off x="0" y="0"/>
          <a:ext cx="0" cy="0"/>
          <a:chOff x="0" y="0"/>
          <a:chExt cx="0" cy="0"/>
        </a:xfrm>
      </p:grpSpPr>
      <p:sp>
        <p:nvSpPr>
          <p:cNvPr id="3744" name="Shape 374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5" name="Shape 374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46"/>
        <p:cNvGrpSpPr/>
        <p:nvPr/>
      </p:nvGrpSpPr>
      <p:grpSpPr>
        <a:xfrm>
          <a:off x="0" y="0"/>
          <a:ext cx="0" cy="0"/>
          <a:chOff x="0" y="0"/>
          <a:chExt cx="0" cy="0"/>
        </a:xfrm>
      </p:grpSpPr>
      <p:sp>
        <p:nvSpPr>
          <p:cNvPr id="3747" name="Shape 374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48" name="Shape 374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9" name="Shape 374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0" name="Shape 375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1" name="Shape 375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cSld name="Caption">
    <p:spTree>
      <p:nvGrpSpPr>
        <p:cNvPr id="1" name="Shape 3752"/>
        <p:cNvGrpSpPr/>
        <p:nvPr/>
      </p:nvGrpSpPr>
      <p:grpSpPr>
        <a:xfrm>
          <a:off x="0" y="0"/>
          <a:ext cx="0" cy="0"/>
          <a:chOff x="0" y="0"/>
          <a:chExt cx="0" cy="0"/>
        </a:xfrm>
      </p:grpSpPr>
      <p:sp>
        <p:nvSpPr>
          <p:cNvPr id="3753" name="Shape 3753"/>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4" name="Shape 37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cSld name="Big number">
    <p:spTree>
      <p:nvGrpSpPr>
        <p:cNvPr id="1" name="Shape 3755"/>
        <p:cNvGrpSpPr/>
        <p:nvPr/>
      </p:nvGrpSpPr>
      <p:grpSpPr>
        <a:xfrm>
          <a:off x="0" y="0"/>
          <a:ext cx="0" cy="0"/>
          <a:chOff x="0" y="0"/>
          <a:chExt cx="0" cy="0"/>
        </a:xfrm>
      </p:grpSpPr>
      <p:sp>
        <p:nvSpPr>
          <p:cNvPr id="3756" name="Shape 3756"/>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57" name="Shape 3757"/>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8" name="Shape 37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cSld name="Blank">
    <p:spTree>
      <p:nvGrpSpPr>
        <p:cNvPr id="1" name="Shape 3759"/>
        <p:cNvGrpSpPr/>
        <p:nvPr/>
      </p:nvGrpSpPr>
      <p:grpSpPr>
        <a:xfrm>
          <a:off x="0" y="0"/>
          <a:ext cx="0" cy="0"/>
          <a:chOff x="0" y="0"/>
          <a:chExt cx="0" cy="0"/>
        </a:xfrm>
      </p:grpSpPr>
      <p:sp>
        <p:nvSpPr>
          <p:cNvPr id="3760" name="Shape 37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cSld name="Intro">
    <p:spTree>
      <p:nvGrpSpPr>
        <p:cNvPr id="1" name="Shape 3761"/>
        <p:cNvGrpSpPr/>
        <p:nvPr/>
      </p:nvGrpSpPr>
      <p:grpSpPr>
        <a:xfrm>
          <a:off x="0" y="0"/>
          <a:ext cx="0" cy="0"/>
          <a:chOff x="0" y="0"/>
          <a:chExt cx="0" cy="0"/>
        </a:xfrm>
      </p:grpSpPr>
      <p:sp>
        <p:nvSpPr>
          <p:cNvPr id="3762" name="Shape 376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763" name="Shape 3763" descr="Shape 17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764" name="Shape 3764"/>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765" name="Shape 376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66" name="Shape 376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67" name="Shape 37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768"/>
        <p:cNvGrpSpPr/>
        <p:nvPr/>
      </p:nvGrpSpPr>
      <p:grpSpPr>
        <a:xfrm>
          <a:off x="0" y="0"/>
          <a:ext cx="0" cy="0"/>
          <a:chOff x="0" y="0"/>
          <a:chExt cx="0" cy="0"/>
        </a:xfrm>
      </p:grpSpPr>
      <p:pic>
        <p:nvPicPr>
          <p:cNvPr id="3769" name="Shape 3769" descr="Shape 17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0" name="Shape 377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771" name="Shape 377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2" name="Shape 377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73" name="Shape 37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774"/>
        <p:cNvGrpSpPr/>
        <p:nvPr/>
      </p:nvGrpSpPr>
      <p:grpSpPr>
        <a:xfrm>
          <a:off x="0" y="0"/>
          <a:ext cx="0" cy="0"/>
          <a:chOff x="0" y="0"/>
          <a:chExt cx="0" cy="0"/>
        </a:xfrm>
      </p:grpSpPr>
      <p:sp>
        <p:nvSpPr>
          <p:cNvPr id="3775" name="Shape 377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76" name="Shape 3776"/>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777" name="Shape 3777" descr="Shape 17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8" name="Shape 377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9" name="Shape 3779"/>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0" name="Shape 37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Shape 139"/>
        <p:cNvGrpSpPr/>
        <p:nvPr/>
      </p:nvGrpSpPr>
      <p:grpSpPr>
        <a:xfrm>
          <a:off x="0" y="0"/>
          <a:ext cx="0" cy="0"/>
          <a:chOff x="0" y="0"/>
          <a:chExt cx="0" cy="0"/>
        </a:xfrm>
      </p:grpSpPr>
      <p:pic>
        <p:nvPicPr>
          <p:cNvPr id="140" name="Shape 140" descr="Shape 49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41" name="Shape 1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tatement">
    <p:spTree>
      <p:nvGrpSpPr>
        <p:cNvPr id="1" name="Shape 448"/>
        <p:cNvGrpSpPr/>
        <p:nvPr/>
      </p:nvGrpSpPr>
      <p:grpSpPr>
        <a:xfrm>
          <a:off x="0" y="0"/>
          <a:ext cx="0" cy="0"/>
          <a:chOff x="0" y="0"/>
          <a:chExt cx="0" cy="0"/>
        </a:xfrm>
      </p:grpSpPr>
      <p:sp>
        <p:nvSpPr>
          <p:cNvPr id="449" name="Shape 4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50" name="Shape 45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51" name="Shape 451" descr="Shape 34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52" name="Shape 45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cSld name="Blank">
    <p:spTree>
      <p:nvGrpSpPr>
        <p:cNvPr id="1" name="Shape 3781"/>
        <p:cNvGrpSpPr/>
        <p:nvPr/>
      </p:nvGrpSpPr>
      <p:grpSpPr>
        <a:xfrm>
          <a:off x="0" y="0"/>
          <a:ext cx="0" cy="0"/>
          <a:chOff x="0" y="0"/>
          <a:chExt cx="0" cy="0"/>
        </a:xfrm>
      </p:grpSpPr>
      <p:sp>
        <p:nvSpPr>
          <p:cNvPr id="3782" name="Shape 37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783"/>
        <p:cNvGrpSpPr/>
        <p:nvPr/>
      </p:nvGrpSpPr>
      <p:grpSpPr>
        <a:xfrm>
          <a:off x="0" y="0"/>
          <a:ext cx="0" cy="0"/>
          <a:chOff x="0" y="0"/>
          <a:chExt cx="0" cy="0"/>
        </a:xfrm>
      </p:grpSpPr>
      <p:pic>
        <p:nvPicPr>
          <p:cNvPr id="3784" name="Shape 3784" descr="Shape 17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85" name="Shape 37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6" name="Shape 37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cSld name="Statement">
    <p:spTree>
      <p:nvGrpSpPr>
        <p:cNvPr id="1" name="Shape 3787"/>
        <p:cNvGrpSpPr/>
        <p:nvPr/>
      </p:nvGrpSpPr>
      <p:grpSpPr>
        <a:xfrm>
          <a:off x="0" y="0"/>
          <a:ext cx="0" cy="0"/>
          <a:chOff x="0" y="0"/>
          <a:chExt cx="0" cy="0"/>
        </a:xfrm>
      </p:grpSpPr>
      <p:sp>
        <p:nvSpPr>
          <p:cNvPr id="3788" name="Shape 378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789" name="Shape 3789"/>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790" name="Shape 3790" descr="Shape 17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91" name="Shape 37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cSld name="16_Blank">
    <p:spTree>
      <p:nvGrpSpPr>
        <p:cNvPr id="1" name="Shape 3792"/>
        <p:cNvGrpSpPr/>
        <p:nvPr/>
      </p:nvGrpSpPr>
      <p:grpSpPr>
        <a:xfrm>
          <a:off x="0" y="0"/>
          <a:ext cx="0" cy="0"/>
          <a:chOff x="0" y="0"/>
          <a:chExt cx="0" cy="0"/>
        </a:xfrm>
      </p:grpSpPr>
      <p:pic>
        <p:nvPicPr>
          <p:cNvPr id="3793" name="Shape 3793" descr="Shape 17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4" name="Shape 3794"/>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795" name="Shape 3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cSld name="16_Blank">
    <p:spTree>
      <p:nvGrpSpPr>
        <p:cNvPr id="1" name="Shape 3796"/>
        <p:cNvGrpSpPr/>
        <p:nvPr/>
      </p:nvGrpSpPr>
      <p:grpSpPr>
        <a:xfrm>
          <a:off x="0" y="0"/>
          <a:ext cx="0" cy="0"/>
          <a:chOff x="0" y="0"/>
          <a:chExt cx="0" cy="0"/>
        </a:xfrm>
      </p:grpSpPr>
      <p:pic>
        <p:nvPicPr>
          <p:cNvPr id="3797" name="Shape 3797" descr="Shape 18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8" name="Shape 3798"/>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799" name="Shape 379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800"/>
        <p:cNvGrpSpPr/>
        <p:nvPr/>
      </p:nvGrpSpPr>
      <p:grpSpPr>
        <a:xfrm>
          <a:off x="0" y="0"/>
          <a:ext cx="0" cy="0"/>
          <a:chOff x="0" y="0"/>
          <a:chExt cx="0" cy="0"/>
        </a:xfrm>
      </p:grpSpPr>
      <p:pic>
        <p:nvPicPr>
          <p:cNvPr id="3801" name="Shape 3801" descr="Shape 1804"/>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802" name="Shape 3802"/>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803" name="Shape 3803" descr="Shape 1806"/>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3804" name="Shape 3804"/>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805" name="Shape 3805"/>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06" name="Shape 3806"/>
          <p:cNvSpPr txBox="1"/>
          <p:nvPr/>
        </p:nvSpPr>
        <p:spPr>
          <a:xfrm>
            <a:off x="6402851"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807" name="Shape 38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cSld name="Blank">
    <p:spTree>
      <p:nvGrpSpPr>
        <p:cNvPr id="1" name="Shape 3808"/>
        <p:cNvGrpSpPr/>
        <p:nvPr/>
      </p:nvGrpSpPr>
      <p:grpSpPr>
        <a:xfrm>
          <a:off x="0" y="0"/>
          <a:ext cx="0" cy="0"/>
          <a:chOff x="0" y="0"/>
          <a:chExt cx="0" cy="0"/>
        </a:xfrm>
      </p:grpSpPr>
      <p:pic>
        <p:nvPicPr>
          <p:cNvPr id="3809" name="Shape 3809" descr="Shape 181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10" name="Shape 3810"/>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cSld name="Side-by-Side">
    <p:spTree>
      <p:nvGrpSpPr>
        <p:cNvPr id="1" name="Shape 3811"/>
        <p:cNvGrpSpPr/>
        <p:nvPr/>
      </p:nvGrpSpPr>
      <p:grpSpPr>
        <a:xfrm>
          <a:off x="0" y="0"/>
          <a:ext cx="0" cy="0"/>
          <a:chOff x="0" y="0"/>
          <a:chExt cx="0" cy="0"/>
        </a:xfrm>
      </p:grpSpPr>
      <p:pic>
        <p:nvPicPr>
          <p:cNvPr id="3812" name="Shape 3812" descr="Shape 181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13" name="Shape 3813"/>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14" name="Shape 381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15" name="Shape 3815"/>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16" name="Shape 3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817"/>
        <p:cNvGrpSpPr/>
        <p:nvPr/>
      </p:nvGrpSpPr>
      <p:grpSpPr>
        <a:xfrm>
          <a:off x="0" y="0"/>
          <a:ext cx="0" cy="0"/>
          <a:chOff x="0" y="0"/>
          <a:chExt cx="0" cy="0"/>
        </a:xfrm>
      </p:grpSpPr>
      <p:sp>
        <p:nvSpPr>
          <p:cNvPr id="3818" name="Shape 3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19" name="Shape 3819"/>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3820" name="Shape 3820" descr="Shape 18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21" name="Shape 3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cSld name="Statement">
    <p:spTree>
      <p:nvGrpSpPr>
        <p:cNvPr id="1" name="Shape 3822"/>
        <p:cNvGrpSpPr/>
        <p:nvPr/>
      </p:nvGrpSpPr>
      <p:grpSpPr>
        <a:xfrm>
          <a:off x="0" y="0"/>
          <a:ext cx="0" cy="0"/>
          <a:chOff x="0" y="0"/>
          <a:chExt cx="0" cy="0"/>
        </a:xfrm>
      </p:grpSpPr>
      <p:sp>
        <p:nvSpPr>
          <p:cNvPr id="3823" name="Shape 38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3824" name="Shape 382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825" name="Shape 3825" descr="Shape 182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826" name="Shape 382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6_Blank">
    <p:spTree>
      <p:nvGrpSpPr>
        <p:cNvPr id="1" name="Shape 453"/>
        <p:cNvGrpSpPr/>
        <p:nvPr/>
      </p:nvGrpSpPr>
      <p:grpSpPr>
        <a:xfrm>
          <a:off x="0" y="0"/>
          <a:ext cx="0" cy="0"/>
          <a:chOff x="0" y="0"/>
          <a:chExt cx="0" cy="0"/>
        </a:xfrm>
      </p:grpSpPr>
      <p:pic>
        <p:nvPicPr>
          <p:cNvPr id="454" name="Shape 454" descr="Shape 3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55" name="Shape 45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456" name="Shape 4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cSld name="16_Blank">
    <p:spTree>
      <p:nvGrpSpPr>
        <p:cNvPr id="1" name="Shape 3827"/>
        <p:cNvGrpSpPr/>
        <p:nvPr/>
      </p:nvGrpSpPr>
      <p:grpSpPr>
        <a:xfrm>
          <a:off x="0" y="0"/>
          <a:ext cx="0" cy="0"/>
          <a:chOff x="0" y="0"/>
          <a:chExt cx="0" cy="0"/>
        </a:xfrm>
      </p:grpSpPr>
      <p:pic>
        <p:nvPicPr>
          <p:cNvPr id="3828" name="Shape 3828" descr="Shape 183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29" name="Shape 3829"/>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830" name="Shape 383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cSld name="Title slide">
    <p:spTree>
      <p:nvGrpSpPr>
        <p:cNvPr id="1" name="Shape 3831"/>
        <p:cNvGrpSpPr/>
        <p:nvPr/>
      </p:nvGrpSpPr>
      <p:grpSpPr>
        <a:xfrm>
          <a:off x="0" y="0"/>
          <a:ext cx="0" cy="0"/>
          <a:chOff x="0" y="0"/>
          <a:chExt cx="0" cy="0"/>
        </a:xfrm>
      </p:grpSpPr>
      <p:sp>
        <p:nvSpPr>
          <p:cNvPr id="3832" name="Shape 383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3" name="Shape 3833"/>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34" name="Shape 383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835"/>
        <p:cNvGrpSpPr/>
        <p:nvPr/>
      </p:nvGrpSpPr>
      <p:grpSpPr>
        <a:xfrm>
          <a:off x="0" y="0"/>
          <a:ext cx="0" cy="0"/>
          <a:chOff x="0" y="0"/>
          <a:chExt cx="0" cy="0"/>
        </a:xfrm>
      </p:grpSpPr>
      <p:sp>
        <p:nvSpPr>
          <p:cNvPr id="3836" name="Shape 3836"/>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7" name="Shape 38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838"/>
        <p:cNvGrpSpPr/>
        <p:nvPr/>
      </p:nvGrpSpPr>
      <p:grpSpPr>
        <a:xfrm>
          <a:off x="0" y="0"/>
          <a:ext cx="0" cy="0"/>
          <a:chOff x="0" y="0"/>
          <a:chExt cx="0" cy="0"/>
        </a:xfrm>
      </p:grpSpPr>
      <p:sp>
        <p:nvSpPr>
          <p:cNvPr id="3839" name="Shape 3839"/>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0" name="Shape 3840"/>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1" name="Shape 384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842"/>
        <p:cNvGrpSpPr/>
        <p:nvPr/>
      </p:nvGrpSpPr>
      <p:grpSpPr>
        <a:xfrm>
          <a:off x="0" y="0"/>
          <a:ext cx="0" cy="0"/>
          <a:chOff x="0" y="0"/>
          <a:chExt cx="0" cy="0"/>
        </a:xfrm>
      </p:grpSpPr>
      <p:sp>
        <p:nvSpPr>
          <p:cNvPr id="3843" name="Shape 384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4" name="Shape 384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5" name="Shape 384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6" name="Shape 38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47"/>
        <p:cNvGrpSpPr/>
        <p:nvPr/>
      </p:nvGrpSpPr>
      <p:grpSpPr>
        <a:xfrm>
          <a:off x="0" y="0"/>
          <a:ext cx="0" cy="0"/>
          <a:chOff x="0" y="0"/>
          <a:chExt cx="0" cy="0"/>
        </a:xfrm>
      </p:grpSpPr>
      <p:sp>
        <p:nvSpPr>
          <p:cNvPr id="3848" name="Shape 3848"/>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9" name="Shape 3849"/>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0" name="Shape 38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cSld name="Main point">
    <p:spTree>
      <p:nvGrpSpPr>
        <p:cNvPr id="1" name="Shape 3851"/>
        <p:cNvGrpSpPr/>
        <p:nvPr/>
      </p:nvGrpSpPr>
      <p:grpSpPr>
        <a:xfrm>
          <a:off x="0" y="0"/>
          <a:ext cx="0" cy="0"/>
          <a:chOff x="0" y="0"/>
          <a:chExt cx="0" cy="0"/>
        </a:xfrm>
      </p:grpSpPr>
      <p:sp>
        <p:nvSpPr>
          <p:cNvPr id="3852" name="Shape 3852"/>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3" name="Shape 38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54"/>
        <p:cNvGrpSpPr/>
        <p:nvPr/>
      </p:nvGrpSpPr>
      <p:grpSpPr>
        <a:xfrm>
          <a:off x="0" y="0"/>
          <a:ext cx="0" cy="0"/>
          <a:chOff x="0" y="0"/>
          <a:chExt cx="0" cy="0"/>
        </a:xfrm>
      </p:grpSpPr>
      <p:sp>
        <p:nvSpPr>
          <p:cNvPr id="3855" name="Shape 385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56" name="Shape 385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7" name="Shape 385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8" name="Shape 385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9" name="Shape 385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cSld name="Caption">
    <p:spTree>
      <p:nvGrpSpPr>
        <p:cNvPr id="1" name="Shape 3860"/>
        <p:cNvGrpSpPr/>
        <p:nvPr/>
      </p:nvGrpSpPr>
      <p:grpSpPr>
        <a:xfrm>
          <a:off x="0" y="0"/>
          <a:ext cx="0" cy="0"/>
          <a:chOff x="0" y="0"/>
          <a:chExt cx="0" cy="0"/>
        </a:xfrm>
      </p:grpSpPr>
      <p:sp>
        <p:nvSpPr>
          <p:cNvPr id="3861" name="Shape 3861"/>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2" name="Shape 38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cSld name="Big number">
    <p:spTree>
      <p:nvGrpSpPr>
        <p:cNvPr id="1" name="Shape 3863"/>
        <p:cNvGrpSpPr/>
        <p:nvPr/>
      </p:nvGrpSpPr>
      <p:grpSpPr>
        <a:xfrm>
          <a:off x="0" y="0"/>
          <a:ext cx="0" cy="0"/>
          <a:chOff x="0" y="0"/>
          <a:chExt cx="0" cy="0"/>
        </a:xfrm>
      </p:grpSpPr>
      <p:sp>
        <p:nvSpPr>
          <p:cNvPr id="3864" name="Shape 3864"/>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65" name="Shape 3865"/>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6" name="Shape 386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6_Blank">
    <p:spTree>
      <p:nvGrpSpPr>
        <p:cNvPr id="1" name="Shape 457"/>
        <p:cNvGrpSpPr/>
        <p:nvPr/>
      </p:nvGrpSpPr>
      <p:grpSpPr>
        <a:xfrm>
          <a:off x="0" y="0"/>
          <a:ext cx="0" cy="0"/>
          <a:chOff x="0" y="0"/>
          <a:chExt cx="0" cy="0"/>
        </a:xfrm>
      </p:grpSpPr>
      <p:pic>
        <p:nvPicPr>
          <p:cNvPr id="458" name="Shape 458" descr="Shape 34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59" name="Shape 459"/>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460" name="Shape 4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cSld name="Blank">
    <p:spTree>
      <p:nvGrpSpPr>
        <p:cNvPr id="1" name="Shape 3867"/>
        <p:cNvGrpSpPr/>
        <p:nvPr/>
      </p:nvGrpSpPr>
      <p:grpSpPr>
        <a:xfrm>
          <a:off x="0" y="0"/>
          <a:ext cx="0" cy="0"/>
          <a:chOff x="0" y="0"/>
          <a:chExt cx="0" cy="0"/>
        </a:xfrm>
      </p:grpSpPr>
      <p:sp>
        <p:nvSpPr>
          <p:cNvPr id="3868" name="Shape 38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cSld name="Intro">
    <p:spTree>
      <p:nvGrpSpPr>
        <p:cNvPr id="1" name="Shape 3869"/>
        <p:cNvGrpSpPr/>
        <p:nvPr/>
      </p:nvGrpSpPr>
      <p:grpSpPr>
        <a:xfrm>
          <a:off x="0" y="0"/>
          <a:ext cx="0" cy="0"/>
          <a:chOff x="0" y="0"/>
          <a:chExt cx="0" cy="0"/>
        </a:xfrm>
      </p:grpSpPr>
      <p:sp>
        <p:nvSpPr>
          <p:cNvPr id="3870" name="Shape 387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871" name="Shape 3871" descr="Shape 18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872" name="Shape 3872"/>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3873" name="Shape 387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74" name="Shape 387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75" name="Shape 38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876"/>
        <p:cNvGrpSpPr/>
        <p:nvPr/>
      </p:nvGrpSpPr>
      <p:grpSpPr>
        <a:xfrm>
          <a:off x="0" y="0"/>
          <a:ext cx="0" cy="0"/>
          <a:chOff x="0" y="0"/>
          <a:chExt cx="0" cy="0"/>
        </a:xfrm>
      </p:grpSpPr>
      <p:pic>
        <p:nvPicPr>
          <p:cNvPr id="3877" name="Shape 3877" descr="Shape 1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78" name="Shape 387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79" name="Shape 387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0" name="Shape 3880"/>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1" name="Shape 38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882"/>
        <p:cNvGrpSpPr/>
        <p:nvPr/>
      </p:nvGrpSpPr>
      <p:grpSpPr>
        <a:xfrm>
          <a:off x="0" y="0"/>
          <a:ext cx="0" cy="0"/>
          <a:chOff x="0" y="0"/>
          <a:chExt cx="0" cy="0"/>
        </a:xfrm>
      </p:grpSpPr>
      <p:sp>
        <p:nvSpPr>
          <p:cNvPr id="3883" name="Shape 388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84" name="Shape 3884"/>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3885" name="Shape 3885" descr="Shape 188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86" name="Shape 3886"/>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7" name="Shape 3887"/>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8" name="Shape 38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cSld name="Blank">
    <p:spTree>
      <p:nvGrpSpPr>
        <p:cNvPr id="1" name="Shape 3889"/>
        <p:cNvGrpSpPr/>
        <p:nvPr/>
      </p:nvGrpSpPr>
      <p:grpSpPr>
        <a:xfrm>
          <a:off x="0" y="0"/>
          <a:ext cx="0" cy="0"/>
          <a:chOff x="0" y="0"/>
          <a:chExt cx="0" cy="0"/>
        </a:xfrm>
      </p:grpSpPr>
      <p:sp>
        <p:nvSpPr>
          <p:cNvPr id="3890" name="Shape 3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3891"/>
        <p:cNvGrpSpPr/>
        <p:nvPr/>
      </p:nvGrpSpPr>
      <p:grpSpPr>
        <a:xfrm>
          <a:off x="0" y="0"/>
          <a:ext cx="0" cy="0"/>
          <a:chOff x="0" y="0"/>
          <a:chExt cx="0" cy="0"/>
        </a:xfrm>
      </p:grpSpPr>
      <p:pic>
        <p:nvPicPr>
          <p:cNvPr id="3892" name="Shape 3892" descr="Shape 18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93" name="Shape 3893"/>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4" name="Shape 38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cSld name="Title Only">
    <p:spTree>
      <p:nvGrpSpPr>
        <p:cNvPr id="1" name="Shape 3895"/>
        <p:cNvGrpSpPr/>
        <p:nvPr/>
      </p:nvGrpSpPr>
      <p:grpSpPr>
        <a:xfrm>
          <a:off x="0" y="0"/>
          <a:ext cx="0" cy="0"/>
          <a:chOff x="0" y="0"/>
          <a:chExt cx="0" cy="0"/>
        </a:xfrm>
      </p:grpSpPr>
      <p:sp>
        <p:nvSpPr>
          <p:cNvPr id="3896" name="Shape 3896"/>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897" name="Shape 3897"/>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8" name="Shape 3898"/>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3899" name="Shape 3899" descr="Shape 1902"/>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900" name="Shape 3900"/>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3901"/>
        <p:cNvGrpSpPr/>
        <p:nvPr/>
      </p:nvGrpSpPr>
      <p:grpSpPr>
        <a:xfrm>
          <a:off x="0" y="0"/>
          <a:ext cx="0" cy="0"/>
          <a:chOff x="0" y="0"/>
          <a:chExt cx="0" cy="0"/>
        </a:xfrm>
      </p:grpSpPr>
      <p:pic>
        <p:nvPicPr>
          <p:cNvPr id="3902" name="Shape 3902" descr="Shape 190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903" name="Shape 390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3904" name="Shape 3904" descr="Shape 190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905" name="Shape 390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906" name="Shape 390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07" name="Shape 3907"/>
          <p:cNvSpPr txBox="1"/>
          <p:nvPr/>
        </p:nvSpPr>
        <p:spPr>
          <a:xfrm>
            <a:off x="6402851" y="4782060"/>
            <a:ext cx="2656800"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3908" name="Shape 39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cSld name="Blank">
    <p:spTree>
      <p:nvGrpSpPr>
        <p:cNvPr id="1" name="Shape 3909"/>
        <p:cNvGrpSpPr/>
        <p:nvPr/>
      </p:nvGrpSpPr>
      <p:grpSpPr>
        <a:xfrm>
          <a:off x="0" y="0"/>
          <a:ext cx="0" cy="0"/>
          <a:chOff x="0" y="0"/>
          <a:chExt cx="0" cy="0"/>
        </a:xfrm>
      </p:grpSpPr>
      <p:pic>
        <p:nvPicPr>
          <p:cNvPr id="3910" name="Shape 3910" descr="Shape 191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11" name="Shape 391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912"/>
        <p:cNvGrpSpPr/>
        <p:nvPr/>
      </p:nvGrpSpPr>
      <p:grpSpPr>
        <a:xfrm>
          <a:off x="0" y="0"/>
          <a:ext cx="0" cy="0"/>
          <a:chOff x="0" y="0"/>
          <a:chExt cx="0" cy="0"/>
        </a:xfrm>
      </p:grpSpPr>
      <p:sp>
        <p:nvSpPr>
          <p:cNvPr id="3913" name="Shape 391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4" name="Shape 391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5" name="Shape 391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6" name="Shape 391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461"/>
        <p:cNvGrpSpPr/>
        <p:nvPr/>
      </p:nvGrpSpPr>
      <p:grpSpPr>
        <a:xfrm>
          <a:off x="0" y="0"/>
          <a:ext cx="0" cy="0"/>
          <a:chOff x="0" y="0"/>
          <a:chExt cx="0" cy="0"/>
        </a:xfrm>
      </p:grpSpPr>
      <p:pic>
        <p:nvPicPr>
          <p:cNvPr id="462" name="Shape 462" descr="Shape 35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463" name="Shape 463"/>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64" name="Shape 464" descr="Shape 353"/>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465" name="Shape 46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66" name="Shape 466"/>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67" name="Shape 467"/>
          <p:cNvSpPr txBox="1"/>
          <p:nvPr/>
        </p:nvSpPr>
        <p:spPr>
          <a:xfrm>
            <a:off x="6402853" y="4782060"/>
            <a:ext cx="2656800"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68" name="Shape 4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cSld name="Title only">
    <p:spTree>
      <p:nvGrpSpPr>
        <p:cNvPr id="1" name="Shape 3917"/>
        <p:cNvGrpSpPr/>
        <p:nvPr/>
      </p:nvGrpSpPr>
      <p:grpSpPr>
        <a:xfrm>
          <a:off x="0" y="0"/>
          <a:ext cx="0" cy="0"/>
          <a:chOff x="0" y="0"/>
          <a:chExt cx="0" cy="0"/>
        </a:xfrm>
      </p:grpSpPr>
      <p:sp>
        <p:nvSpPr>
          <p:cNvPr id="3918" name="Shape 3918"/>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9" name="Shape 391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cSld name="Side-by-Side">
    <p:spTree>
      <p:nvGrpSpPr>
        <p:cNvPr id="1" name="Shape 3920"/>
        <p:cNvGrpSpPr/>
        <p:nvPr/>
      </p:nvGrpSpPr>
      <p:grpSpPr>
        <a:xfrm>
          <a:off x="0" y="0"/>
          <a:ext cx="0" cy="0"/>
          <a:chOff x="0" y="0"/>
          <a:chExt cx="0" cy="0"/>
        </a:xfrm>
      </p:grpSpPr>
      <p:pic>
        <p:nvPicPr>
          <p:cNvPr id="3921" name="Shape 3921" descr="Shape 19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22" name="Shape 39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23" name="Shape 39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24" name="Shape 39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5" name="Shape 39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cSld name="Body">
    <p:spTree>
      <p:nvGrpSpPr>
        <p:cNvPr id="1" name="Shape 3926"/>
        <p:cNvGrpSpPr/>
        <p:nvPr/>
      </p:nvGrpSpPr>
      <p:grpSpPr>
        <a:xfrm>
          <a:off x="0" y="0"/>
          <a:ext cx="0" cy="0"/>
          <a:chOff x="0" y="0"/>
          <a:chExt cx="0" cy="0"/>
        </a:xfrm>
      </p:grpSpPr>
      <p:pic>
        <p:nvPicPr>
          <p:cNvPr id="3927" name="Shape 3927" descr="Shape 193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28" name="Shape 3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9" name="Shape 3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3930"/>
        <p:cNvGrpSpPr/>
        <p:nvPr/>
      </p:nvGrpSpPr>
      <p:grpSpPr>
        <a:xfrm>
          <a:off x="0" y="0"/>
          <a:ext cx="0" cy="0"/>
          <a:chOff x="0" y="0"/>
          <a:chExt cx="0" cy="0"/>
        </a:xfrm>
      </p:grpSpPr>
      <p:sp>
        <p:nvSpPr>
          <p:cNvPr id="3931" name="Shape 3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32" name="Shape 3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933" name="Shape 3933" descr="Shape 193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934" name="Shape 3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cSld name="Body">
    <p:spTree>
      <p:nvGrpSpPr>
        <p:cNvPr id="1" name="Shape 3935"/>
        <p:cNvGrpSpPr/>
        <p:nvPr/>
      </p:nvGrpSpPr>
      <p:grpSpPr>
        <a:xfrm>
          <a:off x="0" y="0"/>
          <a:ext cx="0" cy="0"/>
          <a:chOff x="0" y="0"/>
          <a:chExt cx="0" cy="0"/>
        </a:xfrm>
      </p:grpSpPr>
      <p:pic>
        <p:nvPicPr>
          <p:cNvPr id="3936" name="Shape 3936" descr="Shape 19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37" name="Shape 3937"/>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38" name="Shape 39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cSld name="16_Blank">
    <p:spTree>
      <p:nvGrpSpPr>
        <p:cNvPr id="1" name="Shape 3939"/>
        <p:cNvGrpSpPr/>
        <p:nvPr/>
      </p:nvGrpSpPr>
      <p:grpSpPr>
        <a:xfrm>
          <a:off x="0" y="0"/>
          <a:ext cx="0" cy="0"/>
          <a:chOff x="0" y="0"/>
          <a:chExt cx="0" cy="0"/>
        </a:xfrm>
      </p:grpSpPr>
      <p:pic>
        <p:nvPicPr>
          <p:cNvPr id="3940" name="Shape 3940" descr="Shape 19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41" name="Shape 394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942" name="Shape 39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943"/>
        <p:cNvGrpSpPr/>
        <p:nvPr/>
      </p:nvGrpSpPr>
      <p:grpSpPr>
        <a:xfrm>
          <a:off x="0" y="0"/>
          <a:ext cx="0" cy="0"/>
          <a:chOff x="0" y="0"/>
          <a:chExt cx="0" cy="0"/>
        </a:xfrm>
      </p:grpSpPr>
      <p:sp>
        <p:nvSpPr>
          <p:cNvPr id="3944" name="Shape 3944"/>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5" name="Shape 3945"/>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46" name="Shape 39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947"/>
        <p:cNvGrpSpPr/>
        <p:nvPr/>
      </p:nvGrpSpPr>
      <p:grpSpPr>
        <a:xfrm>
          <a:off x="0" y="0"/>
          <a:ext cx="0" cy="0"/>
          <a:chOff x="0" y="0"/>
          <a:chExt cx="0" cy="0"/>
        </a:xfrm>
      </p:grpSpPr>
      <p:sp>
        <p:nvSpPr>
          <p:cNvPr id="3948" name="Shape 3948"/>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9" name="Shape 39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950"/>
        <p:cNvGrpSpPr/>
        <p:nvPr/>
      </p:nvGrpSpPr>
      <p:grpSpPr>
        <a:xfrm>
          <a:off x="0" y="0"/>
          <a:ext cx="0" cy="0"/>
          <a:chOff x="0" y="0"/>
          <a:chExt cx="0" cy="0"/>
        </a:xfrm>
      </p:grpSpPr>
      <p:sp>
        <p:nvSpPr>
          <p:cNvPr id="3951" name="Shape 395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2" name="Shape 3952"/>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3" name="Shape 39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3954"/>
        <p:cNvGrpSpPr/>
        <p:nvPr/>
      </p:nvGrpSpPr>
      <p:grpSpPr>
        <a:xfrm>
          <a:off x="0" y="0"/>
          <a:ext cx="0" cy="0"/>
          <a:chOff x="0" y="0"/>
          <a:chExt cx="0" cy="0"/>
        </a:xfrm>
      </p:grpSpPr>
      <p:sp>
        <p:nvSpPr>
          <p:cNvPr id="3955" name="Shape 395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6" name="Shape 3956"/>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7" name="Shape 395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8" name="Shape 3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Blank">
    <p:spTree>
      <p:nvGrpSpPr>
        <p:cNvPr id="1" name="Shape 469"/>
        <p:cNvGrpSpPr/>
        <p:nvPr/>
      </p:nvGrpSpPr>
      <p:grpSpPr>
        <a:xfrm>
          <a:off x="0" y="0"/>
          <a:ext cx="0" cy="0"/>
          <a:chOff x="0" y="0"/>
          <a:chExt cx="0" cy="0"/>
        </a:xfrm>
      </p:grpSpPr>
      <p:pic>
        <p:nvPicPr>
          <p:cNvPr id="470" name="Shape 470" descr="Shape 35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71" name="Shape 4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p:cSld name="Title only">
    <p:spTree>
      <p:nvGrpSpPr>
        <p:cNvPr id="1" name="Shape 3959"/>
        <p:cNvGrpSpPr/>
        <p:nvPr/>
      </p:nvGrpSpPr>
      <p:grpSpPr>
        <a:xfrm>
          <a:off x="0" y="0"/>
          <a:ext cx="0" cy="0"/>
          <a:chOff x="0" y="0"/>
          <a:chExt cx="0" cy="0"/>
        </a:xfrm>
      </p:grpSpPr>
      <p:sp>
        <p:nvSpPr>
          <p:cNvPr id="3960" name="Shape 396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1" name="Shape 3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962"/>
        <p:cNvGrpSpPr/>
        <p:nvPr/>
      </p:nvGrpSpPr>
      <p:grpSpPr>
        <a:xfrm>
          <a:off x="0" y="0"/>
          <a:ext cx="0" cy="0"/>
          <a:chOff x="0" y="0"/>
          <a:chExt cx="0" cy="0"/>
        </a:xfrm>
      </p:grpSpPr>
      <p:sp>
        <p:nvSpPr>
          <p:cNvPr id="3963" name="Shape 3963"/>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4" name="Shape 3964"/>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65" name="Shape 396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cSld name="Main point">
    <p:spTree>
      <p:nvGrpSpPr>
        <p:cNvPr id="1" name="Shape 3966"/>
        <p:cNvGrpSpPr/>
        <p:nvPr/>
      </p:nvGrpSpPr>
      <p:grpSpPr>
        <a:xfrm>
          <a:off x="0" y="0"/>
          <a:ext cx="0" cy="0"/>
          <a:chOff x="0" y="0"/>
          <a:chExt cx="0" cy="0"/>
        </a:xfrm>
      </p:grpSpPr>
      <p:sp>
        <p:nvSpPr>
          <p:cNvPr id="3967" name="Shape 3967"/>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8" name="Shape 39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69"/>
        <p:cNvGrpSpPr/>
        <p:nvPr/>
      </p:nvGrpSpPr>
      <p:grpSpPr>
        <a:xfrm>
          <a:off x="0" y="0"/>
          <a:ext cx="0" cy="0"/>
          <a:chOff x="0" y="0"/>
          <a:chExt cx="0" cy="0"/>
        </a:xfrm>
      </p:grpSpPr>
      <p:sp>
        <p:nvSpPr>
          <p:cNvPr id="3970" name="Shape 397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71" name="Shape 397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72" name="Shape 397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3" name="Shape 397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4" name="Shape 3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cSld name="Caption">
    <p:spTree>
      <p:nvGrpSpPr>
        <p:cNvPr id="1" name="Shape 3975"/>
        <p:cNvGrpSpPr/>
        <p:nvPr/>
      </p:nvGrpSpPr>
      <p:grpSpPr>
        <a:xfrm>
          <a:off x="0" y="0"/>
          <a:ext cx="0" cy="0"/>
          <a:chOff x="0" y="0"/>
          <a:chExt cx="0" cy="0"/>
        </a:xfrm>
      </p:grpSpPr>
      <p:sp>
        <p:nvSpPr>
          <p:cNvPr id="3976" name="Shape 3976"/>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7" name="Shape 397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5.xml><?xml version="1.0" encoding="utf-8"?>
<p:sldLayout xmlns:a="http://schemas.openxmlformats.org/drawingml/2006/main" xmlns:r="http://schemas.openxmlformats.org/officeDocument/2006/relationships" xmlns:p="http://schemas.openxmlformats.org/presentationml/2006/main">
  <p:cSld name="Big number">
    <p:spTree>
      <p:nvGrpSpPr>
        <p:cNvPr id="1" name="Shape 3978"/>
        <p:cNvGrpSpPr/>
        <p:nvPr/>
      </p:nvGrpSpPr>
      <p:grpSpPr>
        <a:xfrm>
          <a:off x="0" y="0"/>
          <a:ext cx="0" cy="0"/>
          <a:chOff x="0" y="0"/>
          <a:chExt cx="0" cy="0"/>
        </a:xfrm>
      </p:grpSpPr>
      <p:sp>
        <p:nvSpPr>
          <p:cNvPr id="3979" name="Shape 3979"/>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80" name="Shape 3980"/>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81" name="Shape 398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6.xml><?xml version="1.0" encoding="utf-8"?>
<p:sldLayout xmlns:a="http://schemas.openxmlformats.org/drawingml/2006/main" xmlns:r="http://schemas.openxmlformats.org/officeDocument/2006/relationships" xmlns:p="http://schemas.openxmlformats.org/presentationml/2006/main">
  <p:cSld name="Blank">
    <p:spTree>
      <p:nvGrpSpPr>
        <p:cNvPr id="1" name="Shape 3982"/>
        <p:cNvGrpSpPr/>
        <p:nvPr/>
      </p:nvGrpSpPr>
      <p:grpSpPr>
        <a:xfrm>
          <a:off x="0" y="0"/>
          <a:ext cx="0" cy="0"/>
          <a:chOff x="0" y="0"/>
          <a:chExt cx="0" cy="0"/>
        </a:xfrm>
      </p:grpSpPr>
      <p:sp>
        <p:nvSpPr>
          <p:cNvPr id="3983" name="Shape 39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cSld name="Intro">
    <p:spTree>
      <p:nvGrpSpPr>
        <p:cNvPr id="1" name="Shape 3984"/>
        <p:cNvGrpSpPr/>
        <p:nvPr/>
      </p:nvGrpSpPr>
      <p:grpSpPr>
        <a:xfrm>
          <a:off x="0" y="0"/>
          <a:ext cx="0" cy="0"/>
          <a:chOff x="0" y="0"/>
          <a:chExt cx="0" cy="0"/>
        </a:xfrm>
      </p:grpSpPr>
      <p:sp>
        <p:nvSpPr>
          <p:cNvPr id="3985" name="Shape 3985"/>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986" name="Shape 3986" descr="Shape 19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987" name="Shape 3987"/>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988" name="Shape 3988"/>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89" name="Shape 3989"/>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0" name="Shape 39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8.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3991"/>
        <p:cNvGrpSpPr/>
        <p:nvPr/>
      </p:nvGrpSpPr>
      <p:grpSpPr>
        <a:xfrm>
          <a:off x="0" y="0"/>
          <a:ext cx="0" cy="0"/>
          <a:chOff x="0" y="0"/>
          <a:chExt cx="0" cy="0"/>
        </a:xfrm>
      </p:grpSpPr>
      <p:pic>
        <p:nvPicPr>
          <p:cNvPr id="3992" name="Shape 3992" descr="Shape 199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93" name="Shape 3993"/>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94" name="Shape 3994"/>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5" name="Shape 399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96" name="Shape 3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9.xml><?xml version="1.0" encoding="utf-8"?>
<p:sldLayout xmlns:a="http://schemas.openxmlformats.org/drawingml/2006/main" xmlns:r="http://schemas.openxmlformats.org/officeDocument/2006/relationships" xmlns:p="http://schemas.openxmlformats.org/presentationml/2006/main">
  <p:cSld name="Body w/ Image">
    <p:spTree>
      <p:nvGrpSpPr>
        <p:cNvPr id="1" name="Shape 3997"/>
        <p:cNvGrpSpPr/>
        <p:nvPr/>
      </p:nvGrpSpPr>
      <p:grpSpPr>
        <a:xfrm>
          <a:off x="0" y="0"/>
          <a:ext cx="0" cy="0"/>
          <a:chOff x="0" y="0"/>
          <a:chExt cx="0" cy="0"/>
        </a:xfrm>
      </p:grpSpPr>
      <p:sp>
        <p:nvSpPr>
          <p:cNvPr id="3998" name="Shape 3998"/>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99" name="Shape 3999"/>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4000" name="Shape 4000" descr="Shape 200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01" name="Shape 4001"/>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02" name="Shape 4002"/>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3" name="Shape 40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Side-by-Side">
    <p:spTree>
      <p:nvGrpSpPr>
        <p:cNvPr id="1" name="Shape 472"/>
        <p:cNvGrpSpPr/>
        <p:nvPr/>
      </p:nvGrpSpPr>
      <p:grpSpPr>
        <a:xfrm>
          <a:off x="0" y="0"/>
          <a:ext cx="0" cy="0"/>
          <a:chOff x="0" y="0"/>
          <a:chExt cx="0" cy="0"/>
        </a:xfrm>
      </p:grpSpPr>
      <p:pic>
        <p:nvPicPr>
          <p:cNvPr id="473" name="Shape 473" descr="Shape 36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74" name="Shape 4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75" name="Shape 4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76" name="Shape 47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77" name="Shape 4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cSld name="Blank">
    <p:spTree>
      <p:nvGrpSpPr>
        <p:cNvPr id="1" name="Shape 4004"/>
        <p:cNvGrpSpPr/>
        <p:nvPr/>
      </p:nvGrpSpPr>
      <p:grpSpPr>
        <a:xfrm>
          <a:off x="0" y="0"/>
          <a:ext cx="0" cy="0"/>
          <a:chOff x="0" y="0"/>
          <a:chExt cx="0" cy="0"/>
        </a:xfrm>
      </p:grpSpPr>
      <p:sp>
        <p:nvSpPr>
          <p:cNvPr id="4005" name="Shape 40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4006"/>
        <p:cNvGrpSpPr/>
        <p:nvPr/>
      </p:nvGrpSpPr>
      <p:grpSpPr>
        <a:xfrm>
          <a:off x="0" y="0"/>
          <a:ext cx="0" cy="0"/>
          <a:chOff x="0" y="0"/>
          <a:chExt cx="0" cy="0"/>
        </a:xfrm>
      </p:grpSpPr>
      <p:pic>
        <p:nvPicPr>
          <p:cNvPr id="4007" name="Shape 4007" descr="Shape 201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08" name="Shape 400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9" name="Shape 40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2.xml><?xml version="1.0" encoding="utf-8"?>
<p:sldLayout xmlns:a="http://schemas.openxmlformats.org/drawingml/2006/main" xmlns:r="http://schemas.openxmlformats.org/officeDocument/2006/relationships" xmlns:p="http://schemas.openxmlformats.org/presentationml/2006/main">
  <p:cSld name="Statement">
    <p:spTree>
      <p:nvGrpSpPr>
        <p:cNvPr id="1" name="Shape 4010"/>
        <p:cNvGrpSpPr/>
        <p:nvPr/>
      </p:nvGrpSpPr>
      <p:grpSpPr>
        <a:xfrm>
          <a:off x="0" y="0"/>
          <a:ext cx="0" cy="0"/>
          <a:chOff x="0" y="0"/>
          <a:chExt cx="0" cy="0"/>
        </a:xfrm>
      </p:grpSpPr>
      <p:sp>
        <p:nvSpPr>
          <p:cNvPr id="4011" name="Shape 401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012" name="Shape 4012"/>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13" name="Shape 4013" descr="Shape 20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14" name="Shape 401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3.xml><?xml version="1.0" encoding="utf-8"?>
<p:sldLayout xmlns:a="http://schemas.openxmlformats.org/drawingml/2006/main" xmlns:r="http://schemas.openxmlformats.org/officeDocument/2006/relationships" xmlns:p="http://schemas.openxmlformats.org/presentationml/2006/main">
  <p:cSld name="16_Blank">
    <p:spTree>
      <p:nvGrpSpPr>
        <p:cNvPr id="1" name="Shape 4015"/>
        <p:cNvGrpSpPr/>
        <p:nvPr/>
      </p:nvGrpSpPr>
      <p:grpSpPr>
        <a:xfrm>
          <a:off x="0" y="0"/>
          <a:ext cx="0" cy="0"/>
          <a:chOff x="0" y="0"/>
          <a:chExt cx="0" cy="0"/>
        </a:xfrm>
      </p:grpSpPr>
      <p:pic>
        <p:nvPicPr>
          <p:cNvPr id="4016" name="Shape 4016" descr="Shape 201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17" name="Shape 4017"/>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18" name="Shape 401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4.xml><?xml version="1.0" encoding="utf-8"?>
<p:sldLayout xmlns:a="http://schemas.openxmlformats.org/drawingml/2006/main" xmlns:r="http://schemas.openxmlformats.org/officeDocument/2006/relationships" xmlns:p="http://schemas.openxmlformats.org/presentationml/2006/main">
  <p:cSld name="Blank">
    <p:spTree>
      <p:nvGrpSpPr>
        <p:cNvPr id="1" name="Shape 4019"/>
        <p:cNvGrpSpPr/>
        <p:nvPr/>
      </p:nvGrpSpPr>
      <p:grpSpPr>
        <a:xfrm>
          <a:off x="0" y="0"/>
          <a:ext cx="0" cy="0"/>
          <a:chOff x="0" y="0"/>
          <a:chExt cx="0" cy="0"/>
        </a:xfrm>
      </p:grpSpPr>
      <p:pic>
        <p:nvPicPr>
          <p:cNvPr id="4020" name="Shape 4020" descr="Shape 202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1" name="Shape 402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5.xml><?xml version="1.0" encoding="utf-8"?>
<p:sldLayout xmlns:a="http://schemas.openxmlformats.org/drawingml/2006/main" xmlns:r="http://schemas.openxmlformats.org/officeDocument/2006/relationships" xmlns:p="http://schemas.openxmlformats.org/presentationml/2006/main">
  <p:cSld name="16_Blank">
    <p:spTree>
      <p:nvGrpSpPr>
        <p:cNvPr id="1" name="Shape 4022"/>
        <p:cNvGrpSpPr/>
        <p:nvPr/>
      </p:nvGrpSpPr>
      <p:grpSpPr>
        <a:xfrm>
          <a:off x="0" y="0"/>
          <a:ext cx="0" cy="0"/>
          <a:chOff x="0" y="0"/>
          <a:chExt cx="0" cy="0"/>
        </a:xfrm>
      </p:grpSpPr>
      <p:pic>
        <p:nvPicPr>
          <p:cNvPr id="4023" name="Shape 4023" descr="Shape 202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4" name="Shape 4024"/>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25" name="Shape 4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6.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4026"/>
        <p:cNvGrpSpPr/>
        <p:nvPr/>
      </p:nvGrpSpPr>
      <p:grpSpPr>
        <a:xfrm>
          <a:off x="0" y="0"/>
          <a:ext cx="0" cy="0"/>
          <a:chOff x="0" y="0"/>
          <a:chExt cx="0" cy="0"/>
        </a:xfrm>
      </p:grpSpPr>
      <p:pic>
        <p:nvPicPr>
          <p:cNvPr id="4027" name="Shape 4027" descr="Shape 203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4028" name="Shape 4028"/>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029" name="Shape 4029" descr="Shape 2032"/>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4030" name="Shape 403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031" name="Shape 4031"/>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32" name="Shape 4032"/>
          <p:cNvSpPr txBox="1"/>
          <p:nvPr/>
        </p:nvSpPr>
        <p:spPr>
          <a:xfrm>
            <a:off x="6402851" y="4782060"/>
            <a:ext cx="2656799" cy="268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p>
        </p:txBody>
      </p:sp>
      <p:sp>
        <p:nvSpPr>
          <p:cNvPr id="4033" name="Shape 40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7.xml><?xml version="1.0" encoding="utf-8"?>
<p:sldLayout xmlns:a="http://schemas.openxmlformats.org/drawingml/2006/main" xmlns:r="http://schemas.openxmlformats.org/officeDocument/2006/relationships" xmlns:p="http://schemas.openxmlformats.org/presentationml/2006/main">
  <p:cSld name="Blank">
    <p:spTree>
      <p:nvGrpSpPr>
        <p:cNvPr id="1" name="Shape 4034"/>
        <p:cNvGrpSpPr/>
        <p:nvPr/>
      </p:nvGrpSpPr>
      <p:grpSpPr>
        <a:xfrm>
          <a:off x="0" y="0"/>
          <a:ext cx="0" cy="0"/>
          <a:chOff x="0" y="0"/>
          <a:chExt cx="0" cy="0"/>
        </a:xfrm>
      </p:grpSpPr>
      <p:pic>
        <p:nvPicPr>
          <p:cNvPr id="4035" name="Shape 4035" descr="Shape 203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36" name="Shape 403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8.xml><?xml version="1.0" encoding="utf-8"?>
<p:sldLayout xmlns:a="http://schemas.openxmlformats.org/drawingml/2006/main" xmlns:r="http://schemas.openxmlformats.org/officeDocument/2006/relationships" xmlns:p="http://schemas.openxmlformats.org/presentationml/2006/main">
  <p:cSld name="Side-by-Side">
    <p:spTree>
      <p:nvGrpSpPr>
        <p:cNvPr id="1" name="Shape 4037"/>
        <p:cNvGrpSpPr/>
        <p:nvPr/>
      </p:nvGrpSpPr>
      <p:grpSpPr>
        <a:xfrm>
          <a:off x="0" y="0"/>
          <a:ext cx="0" cy="0"/>
          <a:chOff x="0" y="0"/>
          <a:chExt cx="0" cy="0"/>
        </a:xfrm>
      </p:grpSpPr>
      <p:pic>
        <p:nvPicPr>
          <p:cNvPr id="4038" name="Shape 4038" descr="Shape 20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39" name="Shape 403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040" name="Shape 404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41" name="Shape 404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42" name="Shape 40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043"/>
        <p:cNvGrpSpPr/>
        <p:nvPr/>
      </p:nvGrpSpPr>
      <p:grpSpPr>
        <a:xfrm>
          <a:off x="0" y="0"/>
          <a:ext cx="0" cy="0"/>
          <a:chOff x="0" y="0"/>
          <a:chExt cx="0" cy="0"/>
        </a:xfrm>
      </p:grpSpPr>
      <p:sp>
        <p:nvSpPr>
          <p:cNvPr id="4044" name="Shape 404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45" name="Shape 4045"/>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4046" name="Shape 4046" descr="Shape 204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47" name="Shape 40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80" name="Shape 48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481" name="Shape 481" descr="Shape 37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82" name="Shape 4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0.xml><?xml version="1.0" encoding="utf-8"?>
<p:sldLayout xmlns:a="http://schemas.openxmlformats.org/drawingml/2006/main" xmlns:r="http://schemas.openxmlformats.org/officeDocument/2006/relationships" xmlns:p="http://schemas.openxmlformats.org/presentationml/2006/main">
  <p:cSld name="Statement">
    <p:spTree>
      <p:nvGrpSpPr>
        <p:cNvPr id="1" name="Shape 4048"/>
        <p:cNvGrpSpPr/>
        <p:nvPr/>
      </p:nvGrpSpPr>
      <p:grpSpPr>
        <a:xfrm>
          <a:off x="0" y="0"/>
          <a:ext cx="0" cy="0"/>
          <a:chOff x="0" y="0"/>
          <a:chExt cx="0" cy="0"/>
        </a:xfrm>
      </p:grpSpPr>
      <p:sp>
        <p:nvSpPr>
          <p:cNvPr id="4049" name="Shape 40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050" name="Shape 405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51" name="Shape 4051" descr="Shape 2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52" name="Shape 40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1.xml><?xml version="1.0" encoding="utf-8"?>
<p:sldLayout xmlns:a="http://schemas.openxmlformats.org/drawingml/2006/main" xmlns:r="http://schemas.openxmlformats.org/officeDocument/2006/relationships" xmlns:p="http://schemas.openxmlformats.org/presentationml/2006/main">
  <p:cSld name="16_Blank">
    <p:spTree>
      <p:nvGrpSpPr>
        <p:cNvPr id="1" name="Shape 4053"/>
        <p:cNvGrpSpPr/>
        <p:nvPr/>
      </p:nvGrpSpPr>
      <p:grpSpPr>
        <a:xfrm>
          <a:off x="0" y="0"/>
          <a:ext cx="0" cy="0"/>
          <a:chOff x="0" y="0"/>
          <a:chExt cx="0" cy="0"/>
        </a:xfrm>
      </p:grpSpPr>
      <p:pic>
        <p:nvPicPr>
          <p:cNvPr id="4054" name="Shape 4054" descr="Shape 20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55" name="Shape 4055"/>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56" name="Shape 40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2.xml><?xml version="1.0" encoding="utf-8"?>
<p:sldLayout xmlns:a="http://schemas.openxmlformats.org/drawingml/2006/main" xmlns:r="http://schemas.openxmlformats.org/officeDocument/2006/relationships" xmlns:p="http://schemas.openxmlformats.org/presentationml/2006/main">
  <p:cSld name="Title slide">
    <p:spTree>
      <p:nvGrpSpPr>
        <p:cNvPr id="1" name="Shape 4057"/>
        <p:cNvGrpSpPr/>
        <p:nvPr/>
      </p:nvGrpSpPr>
      <p:grpSpPr>
        <a:xfrm>
          <a:off x="0" y="0"/>
          <a:ext cx="0" cy="0"/>
          <a:chOff x="0" y="0"/>
          <a:chExt cx="0" cy="0"/>
        </a:xfrm>
      </p:grpSpPr>
      <p:sp>
        <p:nvSpPr>
          <p:cNvPr id="4058" name="Shape 405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59" name="Shape 4059"/>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0" name="Shape 40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4061"/>
        <p:cNvGrpSpPr/>
        <p:nvPr/>
      </p:nvGrpSpPr>
      <p:grpSpPr>
        <a:xfrm>
          <a:off x="0" y="0"/>
          <a:ext cx="0" cy="0"/>
          <a:chOff x="0" y="0"/>
          <a:chExt cx="0" cy="0"/>
        </a:xfrm>
      </p:grpSpPr>
      <p:sp>
        <p:nvSpPr>
          <p:cNvPr id="4062" name="Shape 4062"/>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3" name="Shape 406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4064"/>
        <p:cNvGrpSpPr/>
        <p:nvPr/>
      </p:nvGrpSpPr>
      <p:grpSpPr>
        <a:xfrm>
          <a:off x="0" y="0"/>
          <a:ext cx="0" cy="0"/>
          <a:chOff x="0" y="0"/>
          <a:chExt cx="0" cy="0"/>
        </a:xfrm>
      </p:grpSpPr>
      <p:sp>
        <p:nvSpPr>
          <p:cNvPr id="4065" name="Shape 4065"/>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6" name="Shape 4066"/>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7" name="Shape 40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068"/>
        <p:cNvGrpSpPr/>
        <p:nvPr/>
      </p:nvGrpSpPr>
      <p:grpSpPr>
        <a:xfrm>
          <a:off x="0" y="0"/>
          <a:ext cx="0" cy="0"/>
          <a:chOff x="0" y="0"/>
          <a:chExt cx="0" cy="0"/>
        </a:xfrm>
      </p:grpSpPr>
      <p:sp>
        <p:nvSpPr>
          <p:cNvPr id="4069" name="Shape 4069"/>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0" name="Shape 4070"/>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1" name="Shape 407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6.xml><?xml version="1.0" encoding="utf-8"?>
<p:sldLayout xmlns:a="http://schemas.openxmlformats.org/drawingml/2006/main" xmlns:r="http://schemas.openxmlformats.org/officeDocument/2006/relationships" xmlns:p="http://schemas.openxmlformats.org/presentationml/2006/main">
  <p:cSld name="Main point">
    <p:spTree>
      <p:nvGrpSpPr>
        <p:cNvPr id="1" name="Shape 4072"/>
        <p:cNvGrpSpPr/>
        <p:nvPr/>
      </p:nvGrpSpPr>
      <p:grpSpPr>
        <a:xfrm>
          <a:off x="0" y="0"/>
          <a:ext cx="0" cy="0"/>
          <a:chOff x="0" y="0"/>
          <a:chExt cx="0" cy="0"/>
        </a:xfrm>
      </p:grpSpPr>
      <p:sp>
        <p:nvSpPr>
          <p:cNvPr id="4073" name="Shape 407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4" name="Shape 40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075"/>
        <p:cNvGrpSpPr/>
        <p:nvPr/>
      </p:nvGrpSpPr>
      <p:grpSpPr>
        <a:xfrm>
          <a:off x="0" y="0"/>
          <a:ext cx="0" cy="0"/>
          <a:chOff x="0" y="0"/>
          <a:chExt cx="0" cy="0"/>
        </a:xfrm>
      </p:grpSpPr>
      <p:sp>
        <p:nvSpPr>
          <p:cNvPr id="4076" name="Shape 407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77" name="Shape 407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8" name="Shape 407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9" name="Shape 407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0" name="Shape 408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8.xml><?xml version="1.0" encoding="utf-8"?>
<p:sldLayout xmlns:a="http://schemas.openxmlformats.org/drawingml/2006/main" xmlns:r="http://schemas.openxmlformats.org/officeDocument/2006/relationships" xmlns:p="http://schemas.openxmlformats.org/presentationml/2006/main">
  <p:cSld name="Caption">
    <p:spTree>
      <p:nvGrpSpPr>
        <p:cNvPr id="1" name="Shape 4081"/>
        <p:cNvGrpSpPr/>
        <p:nvPr/>
      </p:nvGrpSpPr>
      <p:grpSpPr>
        <a:xfrm>
          <a:off x="0" y="0"/>
          <a:ext cx="0" cy="0"/>
          <a:chOff x="0" y="0"/>
          <a:chExt cx="0" cy="0"/>
        </a:xfrm>
      </p:grpSpPr>
      <p:sp>
        <p:nvSpPr>
          <p:cNvPr id="4082" name="Shape 4082"/>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3" name="Shape 40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9.xml><?xml version="1.0" encoding="utf-8"?>
<p:sldLayout xmlns:a="http://schemas.openxmlformats.org/drawingml/2006/main" xmlns:r="http://schemas.openxmlformats.org/officeDocument/2006/relationships" xmlns:p="http://schemas.openxmlformats.org/presentationml/2006/main">
  <p:cSld name="Big number">
    <p:spTree>
      <p:nvGrpSpPr>
        <p:cNvPr id="1" name="Shape 4084"/>
        <p:cNvGrpSpPr/>
        <p:nvPr/>
      </p:nvGrpSpPr>
      <p:grpSpPr>
        <a:xfrm>
          <a:off x="0" y="0"/>
          <a:ext cx="0" cy="0"/>
          <a:chOff x="0" y="0"/>
          <a:chExt cx="0" cy="0"/>
        </a:xfrm>
      </p:grpSpPr>
      <p:sp>
        <p:nvSpPr>
          <p:cNvPr id="4085" name="Shape 4085"/>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86" name="Shape 4086"/>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7" name="Shape 408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Statement">
    <p:spTree>
      <p:nvGrpSpPr>
        <p:cNvPr id="1" name="Shape 483"/>
        <p:cNvGrpSpPr/>
        <p:nvPr/>
      </p:nvGrpSpPr>
      <p:grpSpPr>
        <a:xfrm>
          <a:off x="0" y="0"/>
          <a:ext cx="0" cy="0"/>
          <a:chOff x="0" y="0"/>
          <a:chExt cx="0" cy="0"/>
        </a:xfrm>
      </p:grpSpPr>
      <p:sp>
        <p:nvSpPr>
          <p:cNvPr id="484" name="Shape 48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85" name="Shape 48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86" name="Shape 486" descr="Shape 37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87" name="Shape 48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0.xml><?xml version="1.0" encoding="utf-8"?>
<p:sldLayout xmlns:a="http://schemas.openxmlformats.org/drawingml/2006/main" xmlns:r="http://schemas.openxmlformats.org/officeDocument/2006/relationships" xmlns:p="http://schemas.openxmlformats.org/presentationml/2006/main">
  <p:cSld name="Blank">
    <p:spTree>
      <p:nvGrpSpPr>
        <p:cNvPr id="1" name="Shape 4088"/>
        <p:cNvGrpSpPr/>
        <p:nvPr/>
      </p:nvGrpSpPr>
      <p:grpSpPr>
        <a:xfrm>
          <a:off x="0" y="0"/>
          <a:ext cx="0" cy="0"/>
          <a:chOff x="0" y="0"/>
          <a:chExt cx="0" cy="0"/>
        </a:xfrm>
      </p:grpSpPr>
      <p:sp>
        <p:nvSpPr>
          <p:cNvPr id="4089" name="Shape 408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1.xml><?xml version="1.0" encoding="utf-8"?>
<p:sldLayout xmlns:a="http://schemas.openxmlformats.org/drawingml/2006/main" xmlns:r="http://schemas.openxmlformats.org/officeDocument/2006/relationships" xmlns:p="http://schemas.openxmlformats.org/presentationml/2006/main">
  <p:cSld name="Intro">
    <p:spTree>
      <p:nvGrpSpPr>
        <p:cNvPr id="1" name="Shape 4090"/>
        <p:cNvGrpSpPr/>
        <p:nvPr/>
      </p:nvGrpSpPr>
      <p:grpSpPr>
        <a:xfrm>
          <a:off x="0" y="0"/>
          <a:ext cx="0" cy="0"/>
          <a:chOff x="0" y="0"/>
          <a:chExt cx="0" cy="0"/>
        </a:xfrm>
      </p:grpSpPr>
      <p:sp>
        <p:nvSpPr>
          <p:cNvPr id="4091" name="Shape 409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092" name="Shape 4092" descr="Shape 20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4093" name="Shape 4093"/>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4094" name="Shape 409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95" name="Shape 409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96" name="Shape 40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097"/>
        <p:cNvGrpSpPr/>
        <p:nvPr/>
      </p:nvGrpSpPr>
      <p:grpSpPr>
        <a:xfrm>
          <a:off x="0" y="0"/>
          <a:ext cx="0" cy="0"/>
          <a:chOff x="0" y="0"/>
          <a:chExt cx="0" cy="0"/>
        </a:xfrm>
      </p:grpSpPr>
      <p:pic>
        <p:nvPicPr>
          <p:cNvPr id="4098" name="Shape 4098" descr="Shape 21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99" name="Shape 409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00" name="Shape 410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1" name="Shape 410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2" name="Shape 41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103"/>
        <p:cNvGrpSpPr/>
        <p:nvPr/>
      </p:nvGrpSpPr>
      <p:grpSpPr>
        <a:xfrm>
          <a:off x="0" y="0"/>
          <a:ext cx="0" cy="0"/>
          <a:chOff x="0" y="0"/>
          <a:chExt cx="0" cy="0"/>
        </a:xfrm>
      </p:grpSpPr>
      <p:sp>
        <p:nvSpPr>
          <p:cNvPr id="4104" name="Shape 410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05" name="Shape 4105"/>
          <p:cNvSpPr txBox="1"/>
          <p:nvPr/>
        </p:nvSpPr>
        <p:spPr>
          <a:xfrm>
            <a:off x="6096000" y="2114150"/>
            <a:ext cx="3048000" cy="3507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Arial"/>
              <a:buNone/>
            </a:pPr>
            <a:r>
              <a:rPr lang="en" sz="1800" b="1" i="0" u="none" strike="noStrike" cap="none">
                <a:solidFill>
                  <a:srgbClr val="999999"/>
                </a:solidFill>
                <a:latin typeface="Arial"/>
                <a:ea typeface="Arial"/>
                <a:cs typeface="Arial"/>
                <a:sym typeface="Arial"/>
              </a:rPr>
              <a:t>Cover with Image</a:t>
            </a:r>
          </a:p>
        </p:txBody>
      </p:sp>
      <p:pic>
        <p:nvPicPr>
          <p:cNvPr id="4106" name="Shape 4106" descr="Shape 21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07" name="Shape 410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8" name="Shape 4108"/>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9" name="Shape 41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4.xml><?xml version="1.0" encoding="utf-8"?>
<p:sldLayout xmlns:a="http://schemas.openxmlformats.org/drawingml/2006/main" xmlns:r="http://schemas.openxmlformats.org/officeDocument/2006/relationships" xmlns:p="http://schemas.openxmlformats.org/presentationml/2006/main">
  <p:cSld name="Blank">
    <p:spTree>
      <p:nvGrpSpPr>
        <p:cNvPr id="1" name="Shape 4110"/>
        <p:cNvGrpSpPr/>
        <p:nvPr/>
      </p:nvGrpSpPr>
      <p:grpSpPr>
        <a:xfrm>
          <a:off x="0" y="0"/>
          <a:ext cx="0" cy="0"/>
          <a:chOff x="0" y="0"/>
          <a:chExt cx="0" cy="0"/>
        </a:xfrm>
      </p:grpSpPr>
      <p:sp>
        <p:nvSpPr>
          <p:cNvPr id="4111" name="Shape 41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5.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4112"/>
        <p:cNvGrpSpPr/>
        <p:nvPr/>
      </p:nvGrpSpPr>
      <p:grpSpPr>
        <a:xfrm>
          <a:off x="0" y="0"/>
          <a:ext cx="0" cy="0"/>
          <a:chOff x="0" y="0"/>
          <a:chExt cx="0" cy="0"/>
        </a:xfrm>
      </p:grpSpPr>
      <p:pic>
        <p:nvPicPr>
          <p:cNvPr id="4113" name="Shape 4113" descr="Shape 211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114" name="Shape 411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5" name="Shape 41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6.xml><?xml version="1.0" encoding="utf-8"?>
<p:sldLayout xmlns:a="http://schemas.openxmlformats.org/drawingml/2006/main" xmlns:r="http://schemas.openxmlformats.org/officeDocument/2006/relationships" xmlns:p="http://schemas.openxmlformats.org/presentationml/2006/main">
  <p:cSld name="Title Only">
    <p:spTree>
      <p:nvGrpSpPr>
        <p:cNvPr id="1" name="Shape 4116"/>
        <p:cNvGrpSpPr/>
        <p:nvPr/>
      </p:nvGrpSpPr>
      <p:grpSpPr>
        <a:xfrm>
          <a:off x="0" y="0"/>
          <a:ext cx="0" cy="0"/>
          <a:chOff x="0" y="0"/>
          <a:chExt cx="0" cy="0"/>
        </a:xfrm>
      </p:grpSpPr>
      <p:sp>
        <p:nvSpPr>
          <p:cNvPr id="4117" name="Shape 411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118" name="Shape 411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9" name="Shape 4119"/>
          <p:cNvSpPr txBox="1"/>
          <p:nvPr/>
        </p:nvSpPr>
        <p:spPr>
          <a:xfrm>
            <a:off x="366712" y="5043846"/>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Copyright 2014 Pivotal. All rights reserved.</a:t>
            </a:r>
          </a:p>
        </p:txBody>
      </p:sp>
      <p:pic>
        <p:nvPicPr>
          <p:cNvPr id="4120" name="Shape 4120" descr="Shape 212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4121" name="Shape 412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7.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4122"/>
        <p:cNvGrpSpPr/>
        <p:nvPr/>
      </p:nvGrpSpPr>
      <p:grpSpPr>
        <a:xfrm>
          <a:off x="0" y="0"/>
          <a:ext cx="0" cy="0"/>
          <a:chOff x="0" y="0"/>
          <a:chExt cx="0" cy="0"/>
        </a:xfrm>
      </p:grpSpPr>
      <p:sp>
        <p:nvSpPr>
          <p:cNvPr id="4123" name="Shape 4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24" name="Shape 4124" descr="Shape 212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25" name="Shape 412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8.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4126"/>
        <p:cNvGrpSpPr/>
        <p:nvPr/>
      </p:nvGrpSpPr>
      <p:grpSpPr>
        <a:xfrm>
          <a:off x="0" y="0"/>
          <a:ext cx="0" cy="0"/>
          <a:chOff x="0" y="0"/>
          <a:chExt cx="0" cy="0"/>
        </a:xfrm>
      </p:grpSpPr>
      <p:pic>
        <p:nvPicPr>
          <p:cNvPr id="4127" name="Shape 4127" descr="Shape 2130"/>
          <p:cNvPicPr preferRelativeResize="0"/>
          <p:nvPr/>
        </p:nvPicPr>
        <p:blipFill rotWithShape="1">
          <a:blip r:embed="rId2">
            <a:alphaModFix/>
          </a:blip>
          <a:srcRect/>
          <a:stretch/>
        </p:blipFill>
        <p:spPr>
          <a:xfrm>
            <a:off x="224819" y="515477"/>
            <a:ext cx="2353800" cy="921000"/>
          </a:xfrm>
          <a:prstGeom prst="rect">
            <a:avLst/>
          </a:prstGeom>
          <a:noFill/>
          <a:ln>
            <a:noFill/>
          </a:ln>
        </p:spPr>
      </p:pic>
      <p:cxnSp>
        <p:nvCxnSpPr>
          <p:cNvPr id="4128" name="Shape 412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29" name="Shape 412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0" name="Shape 4130"/>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131" name="Shape 4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9.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4132"/>
        <p:cNvGrpSpPr/>
        <p:nvPr/>
      </p:nvGrpSpPr>
      <p:grpSpPr>
        <a:xfrm>
          <a:off x="0" y="0"/>
          <a:ext cx="0" cy="0"/>
          <a:chOff x="0" y="0"/>
          <a:chExt cx="0" cy="0"/>
        </a:xfrm>
      </p:grpSpPr>
      <p:pic>
        <p:nvPicPr>
          <p:cNvPr id="4133" name="Shape 4133" descr="Shape 2136"/>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134" name="Shape 413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135" name="Shape 4135" descr="Shape 2138"/>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4136" name="Shape 413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37" name="Shape 413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8" name="Shape 4138"/>
          <p:cNvSpPr txBox="1"/>
          <p:nvPr/>
        </p:nvSpPr>
        <p:spPr>
          <a:xfrm>
            <a:off x="6402855" y="4782060"/>
            <a:ext cx="2656799" cy="2844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139" name="Shape 41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6_Blank">
    <p:spTree>
      <p:nvGrpSpPr>
        <p:cNvPr id="1" name="Shape 488"/>
        <p:cNvGrpSpPr/>
        <p:nvPr/>
      </p:nvGrpSpPr>
      <p:grpSpPr>
        <a:xfrm>
          <a:off x="0" y="0"/>
          <a:ext cx="0" cy="0"/>
          <a:chOff x="0" y="0"/>
          <a:chExt cx="0" cy="0"/>
        </a:xfrm>
      </p:grpSpPr>
      <p:pic>
        <p:nvPicPr>
          <p:cNvPr id="489" name="Shape 489" descr="Shape 37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90" name="Shape 490"/>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Proxima Nova"/>
              <a:buNone/>
            </a:pPr>
            <a:endParaRPr sz="1800" b="0" i="0" u="none" strike="noStrike" cap="none">
              <a:solidFill>
                <a:srgbClr val="FFFFFF"/>
              </a:solidFill>
              <a:latin typeface="Proxima Nova"/>
              <a:ea typeface="Proxima Nova"/>
              <a:cs typeface="Proxima Nova"/>
              <a:sym typeface="Proxima Nova"/>
            </a:endParaRPr>
          </a:p>
        </p:txBody>
      </p:sp>
      <p:sp>
        <p:nvSpPr>
          <p:cNvPr id="491" name="Shape 4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0.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140"/>
        <p:cNvGrpSpPr/>
        <p:nvPr/>
      </p:nvGrpSpPr>
      <p:grpSpPr>
        <a:xfrm>
          <a:off x="0" y="0"/>
          <a:ext cx="0" cy="0"/>
          <a:chOff x="0" y="0"/>
          <a:chExt cx="0" cy="0"/>
        </a:xfrm>
      </p:grpSpPr>
      <p:sp>
        <p:nvSpPr>
          <p:cNvPr id="4141" name="Shape 414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2" name="Shape 4142"/>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3" name="Shape 4143" descr="Shape 2146"/>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4" name="Shape 414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1.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4145"/>
        <p:cNvGrpSpPr/>
        <p:nvPr/>
      </p:nvGrpSpPr>
      <p:grpSpPr>
        <a:xfrm>
          <a:off x="0" y="0"/>
          <a:ext cx="0" cy="0"/>
          <a:chOff x="0" y="0"/>
          <a:chExt cx="0" cy="0"/>
        </a:xfrm>
      </p:grpSpPr>
      <p:sp>
        <p:nvSpPr>
          <p:cNvPr id="4146" name="Shape 41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7" name="Shape 41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8" name="Shape 4148" descr="Shape 21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9" name="Shape 41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2.xml><?xml version="1.0" encoding="utf-8"?>
<p:sldLayout xmlns:a="http://schemas.openxmlformats.org/drawingml/2006/main" xmlns:r="http://schemas.openxmlformats.org/officeDocument/2006/relationships" xmlns:p="http://schemas.openxmlformats.org/presentationml/2006/main">
  <p:cSld name="Intro">
    <p:spTree>
      <p:nvGrpSpPr>
        <p:cNvPr id="1" name="Shape 4150"/>
        <p:cNvGrpSpPr/>
        <p:nvPr/>
      </p:nvGrpSpPr>
      <p:grpSpPr>
        <a:xfrm>
          <a:off x="0" y="0"/>
          <a:ext cx="0" cy="0"/>
          <a:chOff x="0" y="0"/>
          <a:chExt cx="0" cy="0"/>
        </a:xfrm>
      </p:grpSpPr>
      <p:sp>
        <p:nvSpPr>
          <p:cNvPr id="4151" name="Shape 41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152" name="Shape 4152" descr="Shape 215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53" name="Shape 4153"/>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4154" name="Shape 41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55" name="Shape 41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56" name="Shape 4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3.xml><?xml version="1.0" encoding="utf-8"?>
<p:sldLayout xmlns:a="http://schemas.openxmlformats.org/drawingml/2006/main" xmlns:r="http://schemas.openxmlformats.org/officeDocument/2006/relationships" xmlns:p="http://schemas.openxmlformats.org/presentationml/2006/main">
  <p:cSld name="Dark Intro">
    <p:spTree>
      <p:nvGrpSpPr>
        <p:cNvPr id="1" name="Shape 4157"/>
        <p:cNvGrpSpPr/>
        <p:nvPr/>
      </p:nvGrpSpPr>
      <p:grpSpPr>
        <a:xfrm>
          <a:off x="0" y="0"/>
          <a:ext cx="0" cy="0"/>
          <a:chOff x="0" y="0"/>
          <a:chExt cx="0" cy="0"/>
        </a:xfrm>
      </p:grpSpPr>
      <p:sp>
        <p:nvSpPr>
          <p:cNvPr id="4158" name="Shape 4158"/>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159" name="Shape 4159" descr="Shape 2162"/>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60" name="Shape 4160"/>
          <p:cNvCxnSpPr/>
          <p:nvPr/>
        </p:nvCxnSpPr>
        <p:spPr>
          <a:xfrm>
            <a:off x="301141" y="2126468"/>
            <a:ext cx="738900" cy="0"/>
          </a:xfrm>
          <a:prstGeom prst="straightConnector1">
            <a:avLst/>
          </a:prstGeom>
          <a:noFill/>
          <a:ln w="38100" cap="flat" cmpd="sng">
            <a:solidFill>
              <a:srgbClr val="1AB9A5"/>
            </a:solidFill>
            <a:prstDash val="solid"/>
            <a:round/>
            <a:headEnd type="none" w="med" len="med"/>
            <a:tailEnd type="none" w="med" len="med"/>
          </a:ln>
        </p:spPr>
      </p:cxnSp>
      <p:sp>
        <p:nvSpPr>
          <p:cNvPr id="4161" name="Shape 416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62" name="Shape 416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3" name="Shape 416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4.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164"/>
        <p:cNvGrpSpPr/>
        <p:nvPr/>
      </p:nvGrpSpPr>
      <p:grpSpPr>
        <a:xfrm>
          <a:off x="0" y="0"/>
          <a:ext cx="0" cy="0"/>
          <a:chOff x="0" y="0"/>
          <a:chExt cx="0" cy="0"/>
        </a:xfrm>
      </p:grpSpPr>
      <p:pic>
        <p:nvPicPr>
          <p:cNvPr id="4165" name="Shape 4165" descr="Shape 216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66" name="Shape 416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67" name="Shape 416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8" name="Shape 416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69" name="Shape 41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5.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4170"/>
        <p:cNvGrpSpPr/>
        <p:nvPr/>
      </p:nvGrpSpPr>
      <p:grpSpPr>
        <a:xfrm>
          <a:off x="0" y="0"/>
          <a:ext cx="0" cy="0"/>
          <a:chOff x="0" y="0"/>
          <a:chExt cx="0" cy="0"/>
        </a:xfrm>
      </p:grpSpPr>
      <p:cxnSp>
        <p:nvCxnSpPr>
          <p:cNvPr id="4171" name="Shape 4171"/>
          <p:cNvCxnSpPr/>
          <p:nvPr/>
        </p:nvCxnSpPr>
        <p:spPr>
          <a:xfrm rot="10800000">
            <a:off x="6098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172" name="Shape 417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73" name="Shape 41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74" name="Shape 4174" descr="Shape 217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75" name="Shape 417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6.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176"/>
        <p:cNvGrpSpPr/>
        <p:nvPr/>
      </p:nvGrpSpPr>
      <p:grpSpPr>
        <a:xfrm>
          <a:off x="0" y="0"/>
          <a:ext cx="0" cy="0"/>
          <a:chOff x="0" y="0"/>
          <a:chExt cx="0" cy="0"/>
        </a:xfrm>
      </p:grpSpPr>
      <p:sp>
        <p:nvSpPr>
          <p:cNvPr id="4177" name="Shape 41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78" name="Shape 4178"/>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4179" name="Shape 4179" descr="Shape 21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80" name="Shape 4180"/>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1" name="Shape 4181"/>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82" name="Shape 418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7.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4183"/>
        <p:cNvGrpSpPr/>
        <p:nvPr/>
      </p:nvGrpSpPr>
      <p:grpSpPr>
        <a:xfrm>
          <a:off x="0" y="0"/>
          <a:ext cx="0" cy="0"/>
          <a:chOff x="0" y="0"/>
          <a:chExt cx="0" cy="0"/>
        </a:xfrm>
      </p:grpSpPr>
      <p:sp>
        <p:nvSpPr>
          <p:cNvPr id="4184" name="Shape 418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85" name="Shape 4185"/>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cxnSp>
        <p:nvCxnSpPr>
          <p:cNvPr id="4186" name="Shape 418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7" name="Shape 418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88" name="Shape 4188" descr="Shape 219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89" name="Shape 418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8.xml><?xml version="1.0" encoding="utf-8"?>
<p:sldLayout xmlns:a="http://schemas.openxmlformats.org/drawingml/2006/main" xmlns:r="http://schemas.openxmlformats.org/officeDocument/2006/relationships" xmlns:p="http://schemas.openxmlformats.org/presentationml/2006/main">
  <p:cSld name="Blank">
    <p:spTree>
      <p:nvGrpSpPr>
        <p:cNvPr id="1" name="Shape 4190"/>
        <p:cNvGrpSpPr/>
        <p:nvPr/>
      </p:nvGrpSpPr>
      <p:grpSpPr>
        <a:xfrm>
          <a:off x="0" y="0"/>
          <a:ext cx="0" cy="0"/>
          <a:chOff x="0" y="0"/>
          <a:chExt cx="0" cy="0"/>
        </a:xfrm>
      </p:grpSpPr>
      <p:pic>
        <p:nvPicPr>
          <p:cNvPr id="4191" name="Shape 4191" descr="Shape 219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192" name="Shape 41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9.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4193"/>
        <p:cNvGrpSpPr/>
        <p:nvPr/>
      </p:nvGrpSpPr>
      <p:grpSpPr>
        <a:xfrm>
          <a:off x="0" y="0"/>
          <a:ext cx="0" cy="0"/>
          <a:chOff x="0" y="0"/>
          <a:chExt cx="0" cy="0"/>
        </a:xfrm>
      </p:grpSpPr>
      <p:pic>
        <p:nvPicPr>
          <p:cNvPr id="4194" name="Shape 4194" descr="Shape 219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95" name="Shape 419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slide">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95" name="Shape 49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0.xml><?xml version="1.0" encoding="utf-8"?>
<p:sldLayout xmlns:a="http://schemas.openxmlformats.org/drawingml/2006/main" xmlns:r="http://schemas.openxmlformats.org/officeDocument/2006/relationships" xmlns:p="http://schemas.openxmlformats.org/presentationml/2006/main">
  <p:cSld name="Side-by-Side">
    <p:spTree>
      <p:nvGrpSpPr>
        <p:cNvPr id="1" name="Shape 4196"/>
        <p:cNvGrpSpPr/>
        <p:nvPr/>
      </p:nvGrpSpPr>
      <p:grpSpPr>
        <a:xfrm>
          <a:off x="0" y="0"/>
          <a:ext cx="0" cy="0"/>
          <a:chOff x="0" y="0"/>
          <a:chExt cx="0" cy="0"/>
        </a:xfrm>
      </p:grpSpPr>
      <p:pic>
        <p:nvPicPr>
          <p:cNvPr id="4197" name="Shape 4197" descr="Shape 2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98" name="Shape 419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99" name="Shape 419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0" name="Shape 420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01" name="Shape 420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1.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4202"/>
        <p:cNvGrpSpPr/>
        <p:nvPr/>
      </p:nvGrpSpPr>
      <p:grpSpPr>
        <a:xfrm>
          <a:off x="0" y="0"/>
          <a:ext cx="0" cy="0"/>
          <a:chOff x="0" y="0"/>
          <a:chExt cx="0" cy="0"/>
        </a:xfrm>
      </p:grpSpPr>
      <p:cxnSp>
        <p:nvCxnSpPr>
          <p:cNvPr id="4203" name="Shape 4203"/>
          <p:cNvCxnSpPr/>
          <p:nvPr/>
        </p:nvCxnSpPr>
        <p:spPr>
          <a:xfrm rot="10800000">
            <a:off x="4574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04" name="Shape 420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5" name="Shape 4205"/>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06" name="Shape 4206" descr="Shape 220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207" name="Shape 420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2.xml><?xml version="1.0" encoding="utf-8"?>
<p:sldLayout xmlns:a="http://schemas.openxmlformats.org/drawingml/2006/main" xmlns:r="http://schemas.openxmlformats.org/officeDocument/2006/relationships" xmlns:p="http://schemas.openxmlformats.org/presentationml/2006/main">
  <p:cSld name="Statement">
    <p:spTree>
      <p:nvGrpSpPr>
        <p:cNvPr id="1" name="Shape 4208"/>
        <p:cNvGrpSpPr/>
        <p:nvPr/>
      </p:nvGrpSpPr>
      <p:grpSpPr>
        <a:xfrm>
          <a:off x="0" y="0"/>
          <a:ext cx="0" cy="0"/>
          <a:chOff x="0" y="0"/>
          <a:chExt cx="0" cy="0"/>
        </a:xfrm>
      </p:grpSpPr>
      <p:sp>
        <p:nvSpPr>
          <p:cNvPr id="4209" name="Shape 420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210" name="Shape 421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1" name="Shape 4211" descr="Shape 221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212" name="Shape 421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3.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4213"/>
        <p:cNvGrpSpPr/>
        <p:nvPr/>
      </p:nvGrpSpPr>
      <p:grpSpPr>
        <a:xfrm>
          <a:off x="0" y="0"/>
          <a:ext cx="0" cy="0"/>
          <a:chOff x="0" y="0"/>
          <a:chExt cx="0" cy="0"/>
        </a:xfrm>
      </p:grpSpPr>
      <p:pic>
        <p:nvPicPr>
          <p:cNvPr id="4214" name="Shape 4214" descr="Shape 22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15" name="Shape 421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6" name="Shape 4216" descr="Shape 2219"/>
          <p:cNvPicPr preferRelativeResize="0"/>
          <p:nvPr/>
        </p:nvPicPr>
        <p:blipFill rotWithShape="1">
          <a:blip r:embed="rId3">
            <a:alphaModFix/>
          </a:blip>
          <a:srcRect l="10376" t="14302" r="10597" b="6369"/>
          <a:stretch/>
        </p:blipFill>
        <p:spPr>
          <a:xfrm>
            <a:off x="0" y="4793221"/>
            <a:ext cx="891600" cy="350400"/>
          </a:xfrm>
          <a:prstGeom prst="rect">
            <a:avLst/>
          </a:prstGeom>
          <a:noFill/>
          <a:ln>
            <a:noFill/>
          </a:ln>
        </p:spPr>
      </p:pic>
      <p:sp>
        <p:nvSpPr>
          <p:cNvPr id="4217" name="Shape 421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4.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4218"/>
        <p:cNvGrpSpPr/>
        <p:nvPr/>
      </p:nvGrpSpPr>
      <p:grpSpPr>
        <a:xfrm>
          <a:off x="0" y="0"/>
          <a:ext cx="0" cy="0"/>
          <a:chOff x="0" y="0"/>
          <a:chExt cx="0" cy="0"/>
        </a:xfrm>
      </p:grpSpPr>
      <p:sp>
        <p:nvSpPr>
          <p:cNvPr id="4219" name="Shape 421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20" name="Shape 4220" descr="Shape 222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21" name="Shape 42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5.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4222"/>
        <p:cNvGrpSpPr/>
        <p:nvPr/>
      </p:nvGrpSpPr>
      <p:grpSpPr>
        <a:xfrm>
          <a:off x="0" y="0"/>
          <a:ext cx="0" cy="0"/>
          <a:chOff x="0" y="0"/>
          <a:chExt cx="0" cy="0"/>
        </a:xfrm>
      </p:grpSpPr>
      <p:pic>
        <p:nvPicPr>
          <p:cNvPr id="4223" name="Shape 4223" descr="Shape 2229"/>
          <p:cNvPicPr preferRelativeResize="0"/>
          <p:nvPr/>
        </p:nvPicPr>
        <p:blipFill rotWithShape="1">
          <a:blip r:embed="rId2">
            <a:alphaModFix/>
          </a:blip>
          <a:srcRect/>
          <a:stretch/>
        </p:blipFill>
        <p:spPr>
          <a:xfrm>
            <a:off x="224821" y="515477"/>
            <a:ext cx="2353800" cy="921000"/>
          </a:xfrm>
          <a:prstGeom prst="rect">
            <a:avLst/>
          </a:prstGeom>
          <a:noFill/>
          <a:ln>
            <a:noFill/>
          </a:ln>
        </p:spPr>
      </p:pic>
      <p:cxnSp>
        <p:nvCxnSpPr>
          <p:cNvPr id="4224" name="Shape 4224"/>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25" name="Shape 4225"/>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26" name="Shape 4226"/>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227" name="Shape 422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6.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4228"/>
        <p:cNvGrpSpPr/>
        <p:nvPr/>
      </p:nvGrpSpPr>
      <p:grpSpPr>
        <a:xfrm>
          <a:off x="0" y="0"/>
          <a:ext cx="0" cy="0"/>
          <a:chOff x="0" y="0"/>
          <a:chExt cx="0" cy="0"/>
        </a:xfrm>
      </p:grpSpPr>
      <p:pic>
        <p:nvPicPr>
          <p:cNvPr id="4229" name="Shape 4229" descr="Shape 2235"/>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230" name="Shape 423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A9DBD6"/>
              </a:buClr>
              <a:buFont typeface="Arial"/>
              <a:buNone/>
            </a:pPr>
            <a:endParaRPr sz="1800" b="0" i="0" u="none" strike="noStrike" cap="none">
              <a:solidFill>
                <a:srgbClr val="A9DBD6"/>
              </a:solidFill>
              <a:latin typeface="Arial"/>
              <a:ea typeface="Arial"/>
              <a:cs typeface="Arial"/>
              <a:sym typeface="Arial"/>
            </a:endParaRPr>
          </a:p>
        </p:txBody>
      </p:sp>
      <p:pic>
        <p:nvPicPr>
          <p:cNvPr id="4231" name="Shape 4231" descr="Shape 223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4232" name="Shape 4232"/>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33" name="Shape 4233"/>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34" name="Shape 4234"/>
          <p:cNvSpPr txBox="1"/>
          <p:nvPr/>
        </p:nvSpPr>
        <p:spPr>
          <a:xfrm>
            <a:off x="6402857" y="4782060"/>
            <a:ext cx="2656800" cy="481800"/>
          </a:xfrm>
          <a:prstGeom prst="rect">
            <a:avLst/>
          </a:prstGeom>
          <a:noFill/>
          <a:ln>
            <a:noFill/>
          </a:ln>
        </p:spPr>
        <p:txBody>
          <a:bodyPr lIns="91400" tIns="91400" rIns="91400" bIns="91400" anchor="t" anchorCtr="0">
            <a:noAutofit/>
          </a:bodyPr>
          <a:lstStyle/>
          <a:p>
            <a:pPr marL="0" marR="0" lvl="0" indent="0" algn="r" rtl="0">
              <a:lnSpc>
                <a:spcPct val="100000"/>
              </a:lnSpc>
              <a:spcBef>
                <a:spcPts val="0"/>
              </a:spcBef>
              <a:spcAft>
                <a:spcPts val="0"/>
              </a:spcAft>
              <a:buClr>
                <a:srgbClr val="D5EDEA"/>
              </a:buClr>
              <a:buSzPct val="250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p>
        </p:txBody>
      </p:sp>
      <p:sp>
        <p:nvSpPr>
          <p:cNvPr id="4235" name="Shape 42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7.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4236"/>
        <p:cNvGrpSpPr/>
        <p:nvPr/>
      </p:nvGrpSpPr>
      <p:grpSpPr>
        <a:xfrm>
          <a:off x="0" y="0"/>
          <a:ext cx="0" cy="0"/>
          <a:chOff x="0" y="0"/>
          <a:chExt cx="0" cy="0"/>
        </a:xfrm>
      </p:grpSpPr>
      <p:sp>
        <p:nvSpPr>
          <p:cNvPr id="4237" name="Shape 42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38" name="Shape 423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39" name="Shape 4239" descr="Shape 226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0" name="Shape 424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8.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4241"/>
        <p:cNvGrpSpPr/>
        <p:nvPr/>
      </p:nvGrpSpPr>
      <p:grpSpPr>
        <a:xfrm>
          <a:off x="0" y="0"/>
          <a:ext cx="0" cy="0"/>
          <a:chOff x="0" y="0"/>
          <a:chExt cx="0" cy="0"/>
        </a:xfrm>
      </p:grpSpPr>
      <p:sp>
        <p:nvSpPr>
          <p:cNvPr id="4242" name="Shape 424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43" name="Shape 424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44" name="Shape 4244" descr="Shape 22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5" name="Shape 424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9.xml><?xml version="1.0" encoding="utf-8"?>
<p:sldLayout xmlns:a="http://schemas.openxmlformats.org/drawingml/2006/main" xmlns:r="http://schemas.openxmlformats.org/officeDocument/2006/relationships" xmlns:p="http://schemas.openxmlformats.org/presentationml/2006/main">
  <p:cSld name="Intro">
    <p:spTree>
      <p:nvGrpSpPr>
        <p:cNvPr id="1" name="Shape 4246"/>
        <p:cNvGrpSpPr/>
        <p:nvPr/>
      </p:nvGrpSpPr>
      <p:grpSpPr>
        <a:xfrm>
          <a:off x="0" y="0"/>
          <a:ext cx="0" cy="0"/>
          <a:chOff x="0" y="0"/>
          <a:chExt cx="0" cy="0"/>
        </a:xfrm>
      </p:grpSpPr>
      <p:sp>
        <p:nvSpPr>
          <p:cNvPr id="4247" name="Shape 424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248" name="Shape 4248" descr="Shape 22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49" name="Shape 424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4250" name="Shape 425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1" name="Shape 425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2" name="Shape 425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p:spTree>
      <p:nvGrpSpPr>
        <p:cNvPr id="1" name="Shape 142"/>
        <p:cNvGrpSpPr/>
        <p:nvPr/>
      </p:nvGrpSpPr>
      <p:grpSpPr>
        <a:xfrm>
          <a:off x="0" y="0"/>
          <a:ext cx="0" cy="0"/>
          <a:chOff x="0" y="0"/>
          <a:chExt cx="0" cy="0"/>
        </a:xfrm>
      </p:grpSpPr>
      <p:pic>
        <p:nvPicPr>
          <p:cNvPr id="143" name="Shape 143" descr="Shape 46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44" name="Shape 1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0.xml><?xml version="1.0" encoding="utf-8"?>
<p:sldLayout xmlns:a="http://schemas.openxmlformats.org/drawingml/2006/main" xmlns:r="http://schemas.openxmlformats.org/officeDocument/2006/relationships" xmlns:p="http://schemas.openxmlformats.org/presentationml/2006/main">
  <p:cSld name="Dark Intro">
    <p:spTree>
      <p:nvGrpSpPr>
        <p:cNvPr id="1" name="Shape 4253"/>
        <p:cNvGrpSpPr/>
        <p:nvPr/>
      </p:nvGrpSpPr>
      <p:grpSpPr>
        <a:xfrm>
          <a:off x="0" y="0"/>
          <a:ext cx="0" cy="0"/>
          <a:chOff x="0" y="0"/>
          <a:chExt cx="0" cy="0"/>
        </a:xfrm>
      </p:grpSpPr>
      <p:sp>
        <p:nvSpPr>
          <p:cNvPr id="4254" name="Shape 4254"/>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255" name="Shape 4255" descr="Shape 227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56" name="Shape 4256"/>
          <p:cNvCxnSpPr/>
          <p:nvPr/>
        </p:nvCxnSpPr>
        <p:spPr>
          <a:xfrm>
            <a:off x="301143" y="2126469"/>
            <a:ext cx="738900" cy="0"/>
          </a:xfrm>
          <a:prstGeom prst="straightConnector1">
            <a:avLst/>
          </a:prstGeom>
          <a:noFill/>
          <a:ln w="38100" cap="flat" cmpd="sng">
            <a:solidFill>
              <a:srgbClr val="1AB9A5"/>
            </a:solidFill>
            <a:prstDash val="solid"/>
            <a:round/>
            <a:headEnd type="none" w="med" len="med"/>
            <a:tailEnd type="none" w="med" len="med"/>
          </a:ln>
        </p:spPr>
      </p:cxnSp>
      <p:sp>
        <p:nvSpPr>
          <p:cNvPr id="4257" name="Shape 425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8" name="Shape 425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9" name="Shape 425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4260"/>
        <p:cNvGrpSpPr/>
        <p:nvPr/>
      </p:nvGrpSpPr>
      <p:grpSpPr>
        <a:xfrm>
          <a:off x="0" y="0"/>
          <a:ext cx="0" cy="0"/>
          <a:chOff x="0" y="0"/>
          <a:chExt cx="0" cy="0"/>
        </a:xfrm>
      </p:grpSpPr>
      <p:pic>
        <p:nvPicPr>
          <p:cNvPr id="4261" name="Shape 4261" descr="Shape 22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62" name="Shape 426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263" name="Shape 426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4" name="Shape 42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65" name="Shape 42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2.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4266"/>
        <p:cNvGrpSpPr/>
        <p:nvPr/>
      </p:nvGrpSpPr>
      <p:grpSpPr>
        <a:xfrm>
          <a:off x="0" y="0"/>
          <a:ext cx="0" cy="0"/>
          <a:chOff x="0" y="0"/>
          <a:chExt cx="0" cy="0"/>
        </a:xfrm>
      </p:grpSpPr>
      <p:cxnSp>
        <p:nvCxnSpPr>
          <p:cNvPr id="4267" name="Shape 4267"/>
          <p:cNvCxnSpPr/>
          <p:nvPr/>
        </p:nvCxnSpPr>
        <p:spPr>
          <a:xfrm rot="10800000">
            <a:off x="6097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68" name="Shape 4268"/>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9" name="Shape 426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70" name="Shape 4270" descr="Shape 2290"/>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71" name="Shape 427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3.xml><?xml version="1.0" encoding="utf-8"?>
<p:sldLayout xmlns:a="http://schemas.openxmlformats.org/drawingml/2006/main" xmlns:r="http://schemas.openxmlformats.org/officeDocument/2006/relationships" xmlns:p="http://schemas.openxmlformats.org/presentationml/2006/main">
  <p:cSld name="Body w/ Image">
    <p:spTree>
      <p:nvGrpSpPr>
        <p:cNvPr id="1" name="Shape 4272"/>
        <p:cNvGrpSpPr/>
        <p:nvPr/>
      </p:nvGrpSpPr>
      <p:grpSpPr>
        <a:xfrm>
          <a:off x="0" y="0"/>
          <a:ext cx="0" cy="0"/>
          <a:chOff x="0" y="0"/>
          <a:chExt cx="0" cy="0"/>
        </a:xfrm>
      </p:grpSpPr>
      <p:sp>
        <p:nvSpPr>
          <p:cNvPr id="4273" name="Shape 427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74" name="Shape 4274"/>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pic>
        <p:nvPicPr>
          <p:cNvPr id="4275" name="Shape 4275" descr="Shape 2294"/>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76" name="Shape 4276"/>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77" name="Shape 4277"/>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78" name="Shape 42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4.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4279"/>
        <p:cNvGrpSpPr/>
        <p:nvPr/>
      </p:nvGrpSpPr>
      <p:grpSpPr>
        <a:xfrm>
          <a:off x="0" y="0"/>
          <a:ext cx="0" cy="0"/>
          <a:chOff x="0" y="0"/>
          <a:chExt cx="0" cy="0"/>
        </a:xfrm>
      </p:grpSpPr>
      <p:sp>
        <p:nvSpPr>
          <p:cNvPr id="4280" name="Shape 428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81" name="Shape 4281"/>
          <p:cNvSpPr txBox="1"/>
          <p:nvPr/>
        </p:nvSpPr>
        <p:spPr>
          <a:xfrm>
            <a:off x="6096000" y="2114150"/>
            <a:ext cx="3048000" cy="345300"/>
          </a:xfrm>
          <a:prstGeom prst="rect">
            <a:avLst/>
          </a:prstGeom>
          <a:noFill/>
          <a:ln>
            <a:noFill/>
          </a:ln>
        </p:spPr>
        <p:txBody>
          <a:bodyPr lIns="45675" tIns="45675" rIns="45675" bIns="45675" anchor="t" anchorCtr="0">
            <a:noAutofit/>
          </a:bodyPr>
          <a:lstStyle/>
          <a:p>
            <a:pPr marL="0" marR="0" lvl="0" indent="0" algn="ctr" rtl="0">
              <a:lnSpc>
                <a:spcPct val="110000"/>
              </a:lnSpc>
              <a:spcBef>
                <a:spcPts val="0"/>
              </a:spcBef>
              <a:spcAft>
                <a:spcPts val="0"/>
              </a:spcAft>
              <a:buClr>
                <a:srgbClr val="999999"/>
              </a:buClr>
              <a:buSzPct val="250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p>
        </p:txBody>
      </p:sp>
      <p:cxnSp>
        <p:nvCxnSpPr>
          <p:cNvPr id="4282" name="Shape 4282"/>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83" name="Shape 4283"/>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84" name="Shape 4284" descr="Shape 2302"/>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85" name="Shape 428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5.xml><?xml version="1.0" encoding="utf-8"?>
<p:sldLayout xmlns:a="http://schemas.openxmlformats.org/drawingml/2006/main" xmlns:r="http://schemas.openxmlformats.org/officeDocument/2006/relationships" xmlns:p="http://schemas.openxmlformats.org/presentationml/2006/main">
  <p:cSld name="Blank">
    <p:spTree>
      <p:nvGrpSpPr>
        <p:cNvPr id="1" name="Shape 4286"/>
        <p:cNvGrpSpPr/>
        <p:nvPr/>
      </p:nvGrpSpPr>
      <p:grpSpPr>
        <a:xfrm>
          <a:off x="0" y="0"/>
          <a:ext cx="0" cy="0"/>
          <a:chOff x="0" y="0"/>
          <a:chExt cx="0" cy="0"/>
        </a:xfrm>
      </p:grpSpPr>
      <p:pic>
        <p:nvPicPr>
          <p:cNvPr id="4287" name="Shape 4287" descr="Shape 2304"/>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288" name="Shape 428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6.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4289"/>
        <p:cNvGrpSpPr/>
        <p:nvPr/>
      </p:nvGrpSpPr>
      <p:grpSpPr>
        <a:xfrm>
          <a:off x="0" y="0"/>
          <a:ext cx="0" cy="0"/>
          <a:chOff x="0" y="0"/>
          <a:chExt cx="0" cy="0"/>
        </a:xfrm>
      </p:grpSpPr>
      <p:pic>
        <p:nvPicPr>
          <p:cNvPr id="4290" name="Shape 4290" descr="Shape 230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1" name="Shape 429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7.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4292"/>
        <p:cNvGrpSpPr/>
        <p:nvPr/>
      </p:nvGrpSpPr>
      <p:grpSpPr>
        <a:xfrm>
          <a:off x="0" y="0"/>
          <a:ext cx="0" cy="0"/>
          <a:chOff x="0" y="0"/>
          <a:chExt cx="0" cy="0"/>
        </a:xfrm>
      </p:grpSpPr>
      <p:cxnSp>
        <p:nvCxnSpPr>
          <p:cNvPr id="4293" name="Shape 4293"/>
          <p:cNvCxnSpPr/>
          <p:nvPr/>
        </p:nvCxnSpPr>
        <p:spPr>
          <a:xfrm rot="10800000">
            <a:off x="4573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94" name="Shape 4294"/>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95" name="Shape 4295"/>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96" name="Shape 4296" descr="Shape 231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7" name="Shape 429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8.xml><?xml version="1.0" encoding="utf-8"?>
<p:sldLayout xmlns:a="http://schemas.openxmlformats.org/drawingml/2006/main" xmlns:r="http://schemas.openxmlformats.org/officeDocument/2006/relationships" xmlns:p="http://schemas.openxmlformats.org/presentationml/2006/main">
  <p:cSld name="Statement">
    <p:spTree>
      <p:nvGrpSpPr>
        <p:cNvPr id="1" name="Shape 4298"/>
        <p:cNvGrpSpPr/>
        <p:nvPr/>
      </p:nvGrpSpPr>
      <p:grpSpPr>
        <a:xfrm>
          <a:off x="0" y="0"/>
          <a:ext cx="0" cy="0"/>
          <a:chOff x="0" y="0"/>
          <a:chExt cx="0" cy="0"/>
        </a:xfrm>
      </p:grpSpPr>
      <p:sp>
        <p:nvSpPr>
          <p:cNvPr id="4299" name="Shape 429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marL="0" marR="0" lvl="0" indent="0" algn="ctr" rtl="0">
              <a:lnSpc>
                <a:spcPct val="100000"/>
              </a:lnSpc>
              <a:spcBef>
                <a:spcPts val="0"/>
              </a:spcBef>
              <a:spcAft>
                <a:spcPts val="0"/>
              </a:spcAft>
              <a:buClr>
                <a:srgbClr val="434343"/>
              </a:buClr>
              <a:buFont typeface="Arial"/>
              <a:buNone/>
            </a:pPr>
            <a:endParaRPr sz="1400" b="0" i="0" u="none" strike="noStrike" cap="none">
              <a:solidFill>
                <a:srgbClr val="434343"/>
              </a:solidFill>
              <a:latin typeface="Arial"/>
              <a:ea typeface="Arial"/>
              <a:cs typeface="Arial"/>
              <a:sym typeface="Arial"/>
            </a:endParaRPr>
          </a:p>
        </p:txBody>
      </p:sp>
      <p:sp>
        <p:nvSpPr>
          <p:cNvPr id="4300" name="Shape 430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1" name="Shape 4301" descr="Shape 2320"/>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302" name="Shape 43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9.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4303"/>
        <p:cNvGrpSpPr/>
        <p:nvPr/>
      </p:nvGrpSpPr>
      <p:grpSpPr>
        <a:xfrm>
          <a:off x="0" y="0"/>
          <a:ext cx="0" cy="0"/>
          <a:chOff x="0" y="0"/>
          <a:chExt cx="0" cy="0"/>
        </a:xfrm>
      </p:grpSpPr>
      <p:pic>
        <p:nvPicPr>
          <p:cNvPr id="4304" name="Shape 4304" descr="Shape 23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305" name="Shape 4305"/>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6" name="Shape 4306" descr="Shape 2324"/>
          <p:cNvPicPr preferRelativeResize="0"/>
          <p:nvPr/>
        </p:nvPicPr>
        <p:blipFill rotWithShape="1">
          <a:blip r:embed="rId3">
            <a:alphaModFix/>
          </a:blip>
          <a:srcRect l="10376" t="14301" r="10597" b="6377"/>
          <a:stretch/>
        </p:blipFill>
        <p:spPr>
          <a:xfrm>
            <a:off x="-1" y="4793223"/>
            <a:ext cx="891600" cy="350400"/>
          </a:xfrm>
          <a:prstGeom prst="rect">
            <a:avLst/>
          </a:prstGeom>
          <a:noFill/>
          <a:ln>
            <a:noFill/>
          </a:ln>
        </p:spPr>
      </p:pic>
      <p:sp>
        <p:nvSpPr>
          <p:cNvPr id="4307" name="Shape 430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01" name="Shape 501"/>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02" name="Shape 50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261785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1623690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accent2">
                  <a:lumMod val="20000"/>
                  <a:lumOff val="80000"/>
                  <a:alpha val="9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kern="1200">
              <a:solidFill>
                <a:srgbClr val="4D4D4D"/>
              </a:solidFil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4227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1308766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3737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0935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93093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362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7411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925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503"/>
        <p:cNvGrpSpPr/>
        <p:nvPr/>
      </p:nvGrpSpPr>
      <p:grpSpPr>
        <a:xfrm>
          <a:off x="0" y="0"/>
          <a:ext cx="0" cy="0"/>
          <a:chOff x="0" y="0"/>
          <a:chExt cx="0" cy="0"/>
        </a:xfrm>
      </p:grpSpPr>
      <p:sp>
        <p:nvSpPr>
          <p:cNvPr id="504" name="Shape 50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05" name="Shape 505"/>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06" name="Shape 50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07" name="Shape 50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269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solidFill>
                  <a:srgbClr val="4D4D4D"/>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86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1532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80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pic>
        <p:nvPicPr>
          <p:cNvPr id="6" name="Picture 5"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4108909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kern="1200" dirty="0" smtClean="0">
                <a:solidFill>
                  <a:srgbClr val="F27C3A"/>
                </a:solidFill>
                <a:ea typeface="+mn-ea"/>
              </a:rPr>
              <a:t>A NEW PLATFORM </a:t>
            </a:r>
            <a:r>
              <a:rPr lang="en-US" sz="2400" kern="1200" dirty="0" smtClean="0">
                <a:solidFill>
                  <a:srgbClr val="3EA7BC"/>
                </a:solidFill>
                <a:ea typeface="+mn-ea"/>
              </a:rPr>
              <a:t>FOR A NEW ERA</a:t>
            </a:r>
          </a:p>
        </p:txBody>
      </p:sp>
    </p:spTree>
    <p:extLst>
      <p:ext uri="{BB962C8B-B14F-4D97-AF65-F5344CB8AC3E}">
        <p14:creationId xmlns:p14="http://schemas.microsoft.com/office/powerpoint/2010/main" val="416714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601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488" y="914400"/>
            <a:ext cx="8402637" cy="34258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0"/>
            <a:ext cx="8418512" cy="632222"/>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a:lstStyle>
            <a:lvl1pPr>
              <a:defRPr>
                <a:solidFill>
                  <a:schemeClr val="tx1">
                    <a:lumMod val="95000"/>
                    <a:lumOff val="5000"/>
                  </a:schemeClr>
                </a:solidFill>
              </a:defRPr>
            </a:lvl1pPr>
          </a:lstStyle>
          <a:p>
            <a:pPr>
              <a:defRPr/>
            </a:pPr>
            <a:fld id="{76ED1C7B-0CD9-4688-8F46-F81567B67419}" type="slidenum">
              <a:rPr lang="en-US" altLang="zh-CN" sz="1800" kern="1200" smtClean="0">
                <a:solidFill>
                  <a:srgbClr val="4D4D4D">
                    <a:lumMod val="95000"/>
                    <a:lumOff val="5000"/>
                  </a:srgbClr>
                </a:solidFill>
                <a:ea typeface="+mn-ea"/>
                <a:cs typeface="+mn-cs"/>
              </a:rPr>
              <a:pPr>
                <a:defRPr/>
              </a:pPr>
              <a:t>‹#›</a:t>
            </a:fld>
            <a:endParaRPr lang="en-US" altLang="zh-CN" sz="1800" kern="1200" dirty="0">
              <a:solidFill>
                <a:srgbClr val="4D4D4D">
                  <a:lumMod val="95000"/>
                  <a:lumOff val="5000"/>
                </a:srgbClr>
              </a:solidFill>
              <a:ea typeface="+mn-ea"/>
              <a:cs typeface="+mn-cs"/>
            </a:endParaRPr>
          </a:p>
        </p:txBody>
      </p:sp>
    </p:spTree>
    <p:extLst>
      <p:ext uri="{BB962C8B-B14F-4D97-AF65-F5344CB8AC3E}">
        <p14:creationId xmlns:p14="http://schemas.microsoft.com/office/powerpoint/2010/main" val="1187956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637580"/>
          </a:xfrm>
          <a:prstGeom prst="rect">
            <a:avLst/>
          </a:prstGeom>
          <a:noFill/>
          <a:ln>
            <a:noFill/>
          </a:ln>
        </p:spPr>
        <p:txBody>
          <a:bodyPr/>
          <a:lstStyle>
            <a:lvl1pPr>
              <a:defRPr baseline="0">
                <a:solidFill>
                  <a:schemeClr val="tx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059582"/>
            <a:ext cx="8229600" cy="3512418"/>
          </a:xfrm>
          <a:prstGeom prst="rect">
            <a:avLst/>
          </a:prstGeom>
        </p:spPr>
        <p:txBody>
          <a:bodyPr/>
          <a:lstStyle>
            <a:lvl2pPr>
              <a:buSzPct val="100000"/>
              <a:buFont typeface="Wingdings" pitchFamily="2" charset="2"/>
              <a:buChar char="ü"/>
              <a:defRPr/>
            </a:lvl2pPr>
            <a:lvl3pPr>
              <a:buSzPct val="100000"/>
              <a:buFont typeface="Calibri" pitchFamily="34" charset="0"/>
              <a:buChar char="⁺"/>
              <a:defRPr/>
            </a:lvl3pPr>
            <a:lvl4pPr>
              <a:buSzPct val="100000"/>
              <a:buFont typeface="Arial" pitchFamily="34" charset="0"/>
              <a:buChar char="*"/>
              <a:defRPr/>
            </a:lvl4pPr>
            <a:lvl5pPr>
              <a:buSzPct val="1000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413784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4784" y="205979"/>
            <a:ext cx="8182708" cy="857250"/>
          </a:xfrm>
          <a:prstGeom prst="rect">
            <a:avLst/>
          </a:prstGeom>
        </p:spPr>
        <p:txBody>
          <a:bodyPr lIns="77925" tIns="38963" rIns="77925" bIns="38963"/>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xfrm>
            <a:off x="474785" y="4683919"/>
            <a:ext cx="2121877" cy="357188"/>
          </a:xfrm>
          <a:prstGeom prst="rect">
            <a:avLst/>
          </a:prstGeom>
          <a:ln/>
        </p:spPr>
        <p:txBody>
          <a:bodyPr lIns="77925" tIns="38963" rIns="77925" bIns="38963"/>
          <a:lstStyle>
            <a:lvl1pPr>
              <a:defRPr/>
            </a:lvl1pPr>
          </a:lstStyle>
          <a:p>
            <a:pPr>
              <a:defRPr/>
            </a:pPr>
            <a:fld id="{40E585D5-A832-46BC-8F29-6B9FFF8E83C1}" type="datetime1">
              <a:rPr lang="zh-CN" altLang="en-US" sz="1800" kern="1200">
                <a:solidFill>
                  <a:srgbClr val="4D4D4D"/>
                </a:solidFill>
                <a:ea typeface="+mn-ea"/>
                <a:cs typeface="+mn-cs"/>
              </a:rPr>
              <a:pPr>
                <a:defRPr/>
              </a:pPr>
              <a:t>02/12/17</a:t>
            </a:fld>
            <a:endParaRPr lang="en-US" altLang="zh-CN" sz="1500" kern="1200">
              <a:solidFill>
                <a:srgbClr val="4D4D4D"/>
              </a:solidFill>
              <a:ea typeface="+mn-ea"/>
              <a:cs typeface="+mn-cs"/>
            </a:endParaRPr>
          </a:p>
        </p:txBody>
      </p:sp>
      <p:sp>
        <p:nvSpPr>
          <p:cNvPr id="4" name="Rectangle 13"/>
          <p:cNvSpPr>
            <a:spLocks noGrp="1" noChangeArrowheads="1"/>
          </p:cNvSpPr>
          <p:nvPr>
            <p:ph type="ftr" sz="quarter" idx="11"/>
          </p:nvPr>
        </p:nvSpPr>
        <p:spPr>
          <a:xfrm>
            <a:off x="2936631" y="4683919"/>
            <a:ext cx="2879481" cy="357188"/>
          </a:xfrm>
          <a:prstGeom prst="rect">
            <a:avLst/>
          </a:prstGeom>
          <a:ln/>
        </p:spPr>
        <p:txBody>
          <a:bodyPr lIns="77925" tIns="38963" rIns="77925" bIns="38963"/>
          <a:lstStyle>
            <a:lvl1pPr>
              <a:defRPr/>
            </a:lvl1pPr>
          </a:lstStyle>
          <a:p>
            <a:pPr>
              <a:defRPr/>
            </a:pPr>
            <a:endParaRPr lang="zh-CN" altLang="zh-CN" sz="1800" kern="1200">
              <a:solidFill>
                <a:srgbClr val="4D4D4D"/>
              </a:solidFill>
              <a:ea typeface="+mn-ea"/>
              <a:cs typeface="+mn-cs"/>
            </a:endParaRPr>
          </a:p>
        </p:txBody>
      </p:sp>
      <p:sp>
        <p:nvSpPr>
          <p:cNvPr id="5" name="Rectangle 14"/>
          <p:cNvSpPr>
            <a:spLocks noGrp="1" noChangeArrowheads="1"/>
          </p:cNvSpPr>
          <p:nvPr>
            <p:ph type="sldNum" sz="quarter" idx="12"/>
          </p:nvPr>
        </p:nvSpPr>
        <p:spPr>
          <a:xfrm>
            <a:off x="6101862" y="4683919"/>
            <a:ext cx="2121877" cy="357188"/>
          </a:xfrm>
          <a:prstGeom prst="rect">
            <a:avLst/>
          </a:prstGeom>
          <a:ln/>
        </p:spPr>
        <p:txBody>
          <a:bodyPr lIns="77925" tIns="38963" rIns="77925" bIns="38963"/>
          <a:lstStyle>
            <a:lvl1pPr>
              <a:defRPr/>
            </a:lvl1pPr>
          </a:lstStyle>
          <a:p>
            <a:pPr>
              <a:defRPr/>
            </a:pPr>
            <a:fld id="{C515778C-FD86-4527-B7EC-BB3CD248C726}" type="slidenum">
              <a:rPr lang="zh-CN" altLang="en-US" sz="1800" kern="1200">
                <a:solidFill>
                  <a:srgbClr val="4D4D4D"/>
                </a:solidFill>
                <a:ea typeface="+mn-ea"/>
                <a:cs typeface="+mn-cs"/>
              </a:rPr>
              <a:pPr>
                <a:defRPr/>
              </a:pPr>
              <a:t>‹#›</a:t>
            </a:fld>
            <a:endParaRPr lang="en-US" altLang="zh-CN" sz="1500" kern="1200">
              <a:solidFill>
                <a:srgbClr val="4D4D4D"/>
              </a:solidFill>
              <a:ea typeface="+mn-ea"/>
              <a:cs typeface="+mn-cs"/>
            </a:endParaRPr>
          </a:p>
        </p:txBody>
      </p:sp>
    </p:spTree>
    <p:extLst>
      <p:ext uri="{BB962C8B-B14F-4D97-AF65-F5344CB8AC3E}">
        <p14:creationId xmlns:p14="http://schemas.microsoft.com/office/powerpoint/2010/main" val="381665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10" name="Shape 510"/>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3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kern="1200" smtClean="0">
                <a:solidFill>
                  <a:srgbClr val="FFFFFF">
                    <a:lumMod val="65000"/>
                  </a:srgbClr>
                </a:solidFill>
                <a:ea typeface="+mn-ea"/>
                <a:cs typeface="+mn-cs"/>
              </a:rPr>
              <a:pPr/>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endParaRPr>
          </a:p>
        </p:txBody>
      </p:sp>
    </p:spTree>
    <p:extLst>
      <p:ext uri="{BB962C8B-B14F-4D97-AF65-F5344CB8AC3E}">
        <p14:creationId xmlns:p14="http://schemas.microsoft.com/office/powerpoint/2010/main" val="71894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3511586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4055789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accent2">
                  <a:lumMod val="20000"/>
                  <a:lumOff val="80000"/>
                  <a:alpha val="9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kern="1200">
              <a:solidFill>
                <a:srgbClr val="4D4D4D"/>
              </a:solidFil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211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317087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5958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69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937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674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1920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Main point">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14" name="Shape 51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8152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188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solidFill>
                  <a:srgbClr val="4D4D4D"/>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361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35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5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pic>
        <p:nvPicPr>
          <p:cNvPr id="6" name="Picture 5"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65406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6.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srgbClr val="FFFFFF"/>
              </a:solidFill>
            </a:endParaRPr>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kern="1200" dirty="0" smtClean="0">
                <a:solidFill>
                  <a:srgbClr val="F27C3A"/>
                </a:solidFill>
                <a:ea typeface="+mn-ea"/>
              </a:rPr>
              <a:t>A NEW PLATFORM </a:t>
            </a:r>
            <a:r>
              <a:rPr lang="en-US" sz="2400" kern="1200" dirty="0" smtClean="0">
                <a:solidFill>
                  <a:srgbClr val="3EA7BC"/>
                </a:solidFill>
                <a:ea typeface="+mn-ea"/>
              </a:rPr>
              <a:t>FOR A NEW ERA</a:t>
            </a:r>
          </a:p>
        </p:txBody>
      </p:sp>
    </p:spTree>
    <p:extLst>
      <p:ext uri="{BB962C8B-B14F-4D97-AF65-F5344CB8AC3E}">
        <p14:creationId xmlns:p14="http://schemas.microsoft.com/office/powerpoint/2010/main" val="364365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87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488" y="914400"/>
            <a:ext cx="8402637" cy="34258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0"/>
            <a:ext cx="8418512" cy="632222"/>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a:lstStyle>
            <a:lvl1pPr>
              <a:defRPr>
                <a:solidFill>
                  <a:schemeClr val="tx1">
                    <a:lumMod val="95000"/>
                    <a:lumOff val="5000"/>
                  </a:schemeClr>
                </a:solidFill>
              </a:defRPr>
            </a:lvl1pPr>
          </a:lstStyle>
          <a:p>
            <a:pPr>
              <a:defRPr/>
            </a:pPr>
            <a:fld id="{76ED1C7B-0CD9-4688-8F46-F81567B67419}" type="slidenum">
              <a:rPr lang="en-US" altLang="zh-CN" sz="1800" kern="1200" smtClean="0">
                <a:solidFill>
                  <a:srgbClr val="4D4D4D">
                    <a:lumMod val="95000"/>
                    <a:lumOff val="5000"/>
                  </a:srgbClr>
                </a:solidFill>
                <a:ea typeface="+mn-ea"/>
                <a:cs typeface="+mn-cs"/>
              </a:rPr>
              <a:pPr>
                <a:defRPr/>
              </a:pPr>
              <a:t>‹#›</a:t>
            </a:fld>
            <a:endParaRPr lang="en-US" altLang="zh-CN" sz="1800" kern="1200" dirty="0">
              <a:solidFill>
                <a:srgbClr val="4D4D4D">
                  <a:lumMod val="95000"/>
                  <a:lumOff val="5000"/>
                </a:srgbClr>
              </a:solidFill>
              <a:ea typeface="+mn-ea"/>
              <a:cs typeface="+mn-cs"/>
            </a:endParaRPr>
          </a:p>
        </p:txBody>
      </p:sp>
    </p:spTree>
    <p:extLst>
      <p:ext uri="{BB962C8B-B14F-4D97-AF65-F5344CB8AC3E}">
        <p14:creationId xmlns:p14="http://schemas.microsoft.com/office/powerpoint/2010/main" val="67728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637580"/>
          </a:xfrm>
          <a:prstGeom prst="rect">
            <a:avLst/>
          </a:prstGeom>
          <a:noFill/>
          <a:ln>
            <a:noFill/>
          </a:ln>
        </p:spPr>
        <p:txBody>
          <a:bodyPr/>
          <a:lstStyle>
            <a:lvl1pPr>
              <a:defRPr baseline="0">
                <a:solidFill>
                  <a:schemeClr val="tx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059582"/>
            <a:ext cx="8229600" cy="3512418"/>
          </a:xfrm>
          <a:prstGeom prst="rect">
            <a:avLst/>
          </a:prstGeom>
        </p:spPr>
        <p:txBody>
          <a:bodyPr/>
          <a:lstStyle>
            <a:lvl2pPr>
              <a:buSzPct val="100000"/>
              <a:buFont typeface="Wingdings" pitchFamily="2" charset="2"/>
              <a:buChar char="ü"/>
              <a:defRPr/>
            </a:lvl2pPr>
            <a:lvl3pPr>
              <a:buSzPct val="100000"/>
              <a:buFont typeface="Calibri" pitchFamily="34" charset="0"/>
              <a:buChar char="⁺"/>
              <a:defRPr/>
            </a:lvl3pPr>
            <a:lvl4pPr>
              <a:buSzPct val="100000"/>
              <a:buFont typeface="Arial" pitchFamily="34" charset="0"/>
              <a:buChar char="*"/>
              <a:defRPr/>
            </a:lvl4pPr>
            <a:lvl5pPr>
              <a:buSzPct val="1000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95297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15"/>
        <p:cNvGrpSpPr/>
        <p:nvPr/>
      </p:nvGrpSpPr>
      <p:grpSpPr>
        <a:xfrm>
          <a:off x="0" y="0"/>
          <a:ext cx="0" cy="0"/>
          <a:chOff x="0" y="0"/>
          <a:chExt cx="0" cy="0"/>
        </a:xfrm>
      </p:grpSpPr>
      <p:sp>
        <p:nvSpPr>
          <p:cNvPr id="516" name="Shape 51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7" name="Shape 51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18" name="Shape 51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19" name="Shape 51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20" name="Shape 5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4784" y="205979"/>
            <a:ext cx="8182708" cy="857250"/>
          </a:xfrm>
          <a:prstGeom prst="rect">
            <a:avLst/>
          </a:prstGeom>
        </p:spPr>
        <p:txBody>
          <a:bodyPr lIns="77925" tIns="38963" rIns="77925" bIns="38963"/>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xfrm>
            <a:off x="474785" y="4683919"/>
            <a:ext cx="2121877" cy="357188"/>
          </a:xfrm>
          <a:prstGeom prst="rect">
            <a:avLst/>
          </a:prstGeom>
          <a:ln/>
        </p:spPr>
        <p:txBody>
          <a:bodyPr lIns="77925" tIns="38963" rIns="77925" bIns="38963"/>
          <a:lstStyle>
            <a:lvl1pPr>
              <a:defRPr/>
            </a:lvl1pPr>
          </a:lstStyle>
          <a:p>
            <a:pPr>
              <a:defRPr/>
            </a:pPr>
            <a:fld id="{40E585D5-A832-46BC-8F29-6B9FFF8E83C1}" type="datetime1">
              <a:rPr lang="zh-CN" altLang="en-US" sz="1800" kern="1200">
                <a:solidFill>
                  <a:srgbClr val="4D4D4D"/>
                </a:solidFill>
                <a:ea typeface="+mn-ea"/>
                <a:cs typeface="+mn-cs"/>
              </a:rPr>
              <a:pPr>
                <a:defRPr/>
              </a:pPr>
              <a:t>02/12/17</a:t>
            </a:fld>
            <a:endParaRPr lang="en-US" altLang="zh-CN" sz="1500" kern="1200">
              <a:solidFill>
                <a:srgbClr val="4D4D4D"/>
              </a:solidFill>
              <a:ea typeface="+mn-ea"/>
              <a:cs typeface="+mn-cs"/>
            </a:endParaRPr>
          </a:p>
        </p:txBody>
      </p:sp>
      <p:sp>
        <p:nvSpPr>
          <p:cNvPr id="4" name="Rectangle 13"/>
          <p:cNvSpPr>
            <a:spLocks noGrp="1" noChangeArrowheads="1"/>
          </p:cNvSpPr>
          <p:nvPr>
            <p:ph type="ftr" sz="quarter" idx="11"/>
          </p:nvPr>
        </p:nvSpPr>
        <p:spPr>
          <a:xfrm>
            <a:off x="2936631" y="4683919"/>
            <a:ext cx="2879481" cy="357188"/>
          </a:xfrm>
          <a:prstGeom prst="rect">
            <a:avLst/>
          </a:prstGeom>
          <a:ln/>
        </p:spPr>
        <p:txBody>
          <a:bodyPr lIns="77925" tIns="38963" rIns="77925" bIns="38963"/>
          <a:lstStyle>
            <a:lvl1pPr>
              <a:defRPr/>
            </a:lvl1pPr>
          </a:lstStyle>
          <a:p>
            <a:pPr>
              <a:defRPr/>
            </a:pPr>
            <a:endParaRPr lang="zh-CN" altLang="zh-CN" sz="1800" kern="1200">
              <a:solidFill>
                <a:srgbClr val="4D4D4D"/>
              </a:solidFill>
              <a:ea typeface="+mn-ea"/>
              <a:cs typeface="+mn-cs"/>
            </a:endParaRPr>
          </a:p>
        </p:txBody>
      </p:sp>
      <p:sp>
        <p:nvSpPr>
          <p:cNvPr id="5" name="Rectangle 14"/>
          <p:cNvSpPr>
            <a:spLocks noGrp="1" noChangeArrowheads="1"/>
          </p:cNvSpPr>
          <p:nvPr>
            <p:ph type="sldNum" sz="quarter" idx="12"/>
          </p:nvPr>
        </p:nvSpPr>
        <p:spPr>
          <a:xfrm>
            <a:off x="6101862" y="4683919"/>
            <a:ext cx="2121877" cy="357188"/>
          </a:xfrm>
          <a:prstGeom prst="rect">
            <a:avLst/>
          </a:prstGeom>
          <a:ln/>
        </p:spPr>
        <p:txBody>
          <a:bodyPr lIns="77925" tIns="38963" rIns="77925" bIns="38963"/>
          <a:lstStyle>
            <a:lvl1pPr>
              <a:defRPr/>
            </a:lvl1pPr>
          </a:lstStyle>
          <a:p>
            <a:pPr>
              <a:defRPr/>
            </a:pPr>
            <a:fld id="{C515778C-FD86-4527-B7EC-BB3CD248C726}" type="slidenum">
              <a:rPr lang="zh-CN" altLang="en-US" sz="1800" kern="1200">
                <a:solidFill>
                  <a:srgbClr val="4D4D4D"/>
                </a:solidFill>
                <a:ea typeface="+mn-ea"/>
                <a:cs typeface="+mn-cs"/>
              </a:rPr>
              <a:pPr>
                <a:defRPr/>
              </a:pPr>
              <a:t>‹#›</a:t>
            </a:fld>
            <a:endParaRPr lang="en-US" altLang="zh-CN" sz="1500" kern="1200">
              <a:solidFill>
                <a:srgbClr val="4D4D4D"/>
              </a:solidFill>
              <a:ea typeface="+mn-ea"/>
              <a:cs typeface="+mn-cs"/>
            </a:endParaRPr>
          </a:p>
        </p:txBody>
      </p:sp>
    </p:spTree>
    <p:extLst>
      <p:ext uri="{BB962C8B-B14F-4D97-AF65-F5344CB8AC3E}">
        <p14:creationId xmlns:p14="http://schemas.microsoft.com/office/powerpoint/2010/main" val="2649843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1.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kern="1200" smtClean="0">
                <a:solidFill>
                  <a:srgbClr val="FFFFFF">
                    <a:lumMod val="65000"/>
                  </a:srgbClr>
                </a:solidFill>
                <a:ea typeface="+mn-ea"/>
                <a:cs typeface="+mn-cs"/>
              </a:rPr>
              <a:pPr/>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endParaRPr>
          </a:p>
        </p:txBody>
      </p:sp>
    </p:spTree>
    <p:extLst>
      <p:ext uri="{BB962C8B-B14F-4D97-AF65-F5344CB8AC3E}">
        <p14:creationId xmlns:p14="http://schemas.microsoft.com/office/powerpoint/2010/main" val="98236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52.xml><?xml version="1.0" encoding="utf-8"?>
<p:sldLayout xmlns:a="http://schemas.openxmlformats.org/drawingml/2006/main" xmlns:r="http://schemas.openxmlformats.org/officeDocument/2006/relationships" xmlns:p="http://schemas.openxmlformats.org/presentationml/2006/main">
  <p:cSld name="Body">
    <p:spTree>
      <p:nvGrpSpPr>
        <p:cNvPr id="1" name="Shape 1436"/>
        <p:cNvGrpSpPr/>
        <p:nvPr/>
      </p:nvGrpSpPr>
      <p:grpSpPr>
        <a:xfrm>
          <a:off x="0" y="0"/>
          <a:ext cx="0" cy="0"/>
          <a:chOff x="0" y="0"/>
          <a:chExt cx="0" cy="0"/>
        </a:xfrm>
      </p:grpSpPr>
      <p:pic>
        <p:nvPicPr>
          <p:cNvPr id="1437" name="Shape 1437"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
        <p:nvSpPr>
          <p:cNvPr id="1438" name="Shape 1438"/>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26193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3.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442"/>
        <p:cNvGrpSpPr/>
        <p:nvPr/>
      </p:nvGrpSpPr>
      <p:grpSpPr>
        <a:xfrm>
          <a:off x="0" y="0"/>
          <a:ext cx="0" cy="0"/>
          <a:chOff x="0" y="0"/>
          <a:chExt cx="0" cy="0"/>
        </a:xfrm>
      </p:grpSpPr>
      <p:pic>
        <p:nvPicPr>
          <p:cNvPr id="1443" name="Shape 1443" descr="Pivotal White RGB.eps"/>
          <p:cNvPicPr preferRelativeResize="0"/>
          <p:nvPr/>
        </p:nvPicPr>
        <p:blipFill rotWithShape="1">
          <a:blip r:embed="rId2">
            <a:alphaModFix/>
          </a:blip>
          <a:srcRect/>
          <a:stretch/>
        </p:blipFill>
        <p:spPr>
          <a:xfrm>
            <a:off x="224823" y="515478"/>
            <a:ext cx="2353800" cy="921000"/>
          </a:xfrm>
          <a:prstGeom prst="rect">
            <a:avLst/>
          </a:prstGeom>
          <a:noFill/>
          <a:ln>
            <a:noFill/>
          </a:ln>
        </p:spPr>
      </p:pic>
      <p:cxnSp>
        <p:nvCxnSpPr>
          <p:cNvPr id="1444" name="Shape 1444"/>
          <p:cNvCxnSpPr/>
          <p:nvPr/>
        </p:nvCxnSpPr>
        <p:spPr>
          <a:xfrm>
            <a:off x="762347"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445" name="Shape 1445"/>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46" name="Shape 1446"/>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47" name="Shape 1447"/>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4220257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4.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448"/>
        <p:cNvGrpSpPr/>
        <p:nvPr/>
      </p:nvGrpSpPr>
      <p:grpSpPr>
        <a:xfrm>
          <a:off x="0" y="0"/>
          <a:ext cx="0" cy="0"/>
          <a:chOff x="0" y="0"/>
          <a:chExt cx="0" cy="0"/>
        </a:xfrm>
      </p:grpSpPr>
      <p:pic>
        <p:nvPicPr>
          <p:cNvPr id="1449" name="Shape 1449"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450" name="Shape 145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Font typeface="Arial"/>
              <a:buNone/>
            </a:pPr>
            <a:endParaRPr sz="1800">
              <a:solidFill>
                <a:srgbClr val="A9DBD6"/>
              </a:solidFill>
            </a:endParaRPr>
          </a:p>
        </p:txBody>
      </p:sp>
      <p:pic>
        <p:nvPicPr>
          <p:cNvPr id="1451" name="Shape 1451"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1452" name="Shape 1452"/>
          <p:cNvCxnSpPr/>
          <p:nvPr/>
        </p:nvCxnSpPr>
        <p:spPr>
          <a:xfrm>
            <a:off x="762347"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453" name="Shape 1453"/>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54" name="Shape 1454"/>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55" name="Shape 1455"/>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280052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5.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456"/>
        <p:cNvGrpSpPr/>
        <p:nvPr/>
      </p:nvGrpSpPr>
      <p:grpSpPr>
        <a:xfrm>
          <a:off x="0" y="0"/>
          <a:ext cx="0" cy="0"/>
          <a:chOff x="0" y="0"/>
          <a:chExt cx="0" cy="0"/>
        </a:xfrm>
      </p:grpSpPr>
      <p:pic>
        <p:nvPicPr>
          <p:cNvPr id="1457" name="Shape 145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458" name="Shape 145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Font typeface="Arial"/>
              <a:buNone/>
            </a:pPr>
            <a:endParaRPr sz="1800">
              <a:solidFill>
                <a:srgbClr val="A9DBD6"/>
              </a:solidFill>
            </a:endParaRPr>
          </a:p>
        </p:txBody>
      </p:sp>
      <p:sp>
        <p:nvSpPr>
          <p:cNvPr id="1459" name="Shape 1459"/>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
        <p:nvSpPr>
          <p:cNvPr id="1460" name="Shape 1460"/>
          <p:cNvSpPr txBox="1">
            <a:spLocks noGrp="1"/>
          </p:cNvSpPr>
          <p:nvPr>
            <p:ph type="title"/>
          </p:nvPr>
        </p:nvSpPr>
        <p:spPr>
          <a:xfrm>
            <a:off x="668800" y="2538500"/>
            <a:ext cx="7796700" cy="1529400"/>
          </a:xfrm>
          <a:prstGeom prst="rect">
            <a:avLst/>
          </a:prstGeom>
          <a:noFill/>
          <a:ln>
            <a:noFill/>
          </a:ln>
        </p:spPr>
        <p:txBody>
          <a:bodyPr wrap="square"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61" name="Shape 1461"/>
          <p:cNvCxnSpPr/>
          <p:nvPr/>
        </p:nvCxnSpPr>
        <p:spPr>
          <a:xfrm>
            <a:off x="4202557"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462" name="Shape 1462"/>
          <p:cNvGrpSpPr/>
          <p:nvPr/>
        </p:nvGrpSpPr>
        <p:grpSpPr>
          <a:xfrm>
            <a:off x="3681215" y="1510642"/>
            <a:ext cx="1866239" cy="437131"/>
            <a:chOff x="1841475" y="2392725"/>
            <a:chExt cx="3928925" cy="920275"/>
          </a:xfrm>
        </p:grpSpPr>
        <p:sp>
          <p:nvSpPr>
            <p:cNvPr id="1463" name="Shape 146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1464" name="Shape 146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1465" name="Shape 146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466" name="Shape 146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1467" name="Shape 146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1468" name="Shape 146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469" name="Shape 146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1470" name="Shape 147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300042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6.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471"/>
        <p:cNvGrpSpPr/>
        <p:nvPr/>
      </p:nvGrpSpPr>
      <p:grpSpPr>
        <a:xfrm>
          <a:off x="0" y="0"/>
          <a:ext cx="0" cy="0"/>
          <a:chOff x="0" y="0"/>
          <a:chExt cx="0" cy="0"/>
        </a:xfrm>
      </p:grpSpPr>
      <p:sp>
        <p:nvSpPr>
          <p:cNvPr id="1472" name="Shape 1472"/>
          <p:cNvSpPr txBox="1">
            <a:spLocks noGrp="1"/>
          </p:cNvSpPr>
          <p:nvPr>
            <p:ph type="title"/>
          </p:nvPr>
        </p:nvSpPr>
        <p:spPr>
          <a:xfrm>
            <a:off x="856750" y="1803875"/>
            <a:ext cx="7430400" cy="377400"/>
          </a:xfrm>
          <a:prstGeom prst="rect">
            <a:avLst/>
          </a:prstGeom>
          <a:noFill/>
          <a:ln>
            <a:noFill/>
          </a:ln>
        </p:spPr>
        <p:txBody>
          <a:bodyPr wrap="square"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73" name="Shape 1473"/>
          <p:cNvSpPr txBox="1">
            <a:spLocks noGrp="1"/>
          </p:cNvSpPr>
          <p:nvPr>
            <p:ph type="title" idx="2"/>
          </p:nvPr>
        </p:nvSpPr>
        <p:spPr>
          <a:xfrm>
            <a:off x="668800" y="2365150"/>
            <a:ext cx="7796700" cy="1702500"/>
          </a:xfrm>
          <a:prstGeom prst="rect">
            <a:avLst/>
          </a:prstGeom>
          <a:noFill/>
          <a:ln>
            <a:noFill/>
          </a:ln>
        </p:spPr>
        <p:txBody>
          <a:bodyPr wrap="square"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74" name="Shape 1474"/>
          <p:cNvCxnSpPr/>
          <p:nvPr/>
        </p:nvCxnSpPr>
        <p:spPr>
          <a:xfrm>
            <a:off x="4202557"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475" name="Shape 1475"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25454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7.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476"/>
        <p:cNvGrpSpPr/>
        <p:nvPr/>
      </p:nvGrpSpPr>
      <p:grpSpPr>
        <a:xfrm>
          <a:off x="0" y="0"/>
          <a:ext cx="0" cy="0"/>
          <a:chOff x="0" y="0"/>
          <a:chExt cx="0" cy="0"/>
        </a:xfrm>
      </p:grpSpPr>
      <p:sp>
        <p:nvSpPr>
          <p:cNvPr id="1477" name="Shape 1477"/>
          <p:cNvSpPr txBox="1">
            <a:spLocks noGrp="1"/>
          </p:cNvSpPr>
          <p:nvPr>
            <p:ph type="title"/>
          </p:nvPr>
        </p:nvSpPr>
        <p:spPr>
          <a:xfrm>
            <a:off x="856750" y="1803875"/>
            <a:ext cx="7430400" cy="377400"/>
          </a:xfrm>
          <a:prstGeom prst="rect">
            <a:avLst/>
          </a:prstGeom>
          <a:noFill/>
          <a:ln>
            <a:noFill/>
          </a:ln>
        </p:spPr>
        <p:txBody>
          <a:bodyPr wrap="square"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78" name="Shape 1478"/>
          <p:cNvSpPr txBox="1">
            <a:spLocks noGrp="1"/>
          </p:cNvSpPr>
          <p:nvPr>
            <p:ph type="title" idx="2"/>
          </p:nvPr>
        </p:nvSpPr>
        <p:spPr>
          <a:xfrm>
            <a:off x="668800" y="2365150"/>
            <a:ext cx="7796700" cy="1702500"/>
          </a:xfrm>
          <a:prstGeom prst="rect">
            <a:avLst/>
          </a:prstGeom>
          <a:noFill/>
          <a:ln>
            <a:noFill/>
          </a:ln>
        </p:spPr>
        <p:txBody>
          <a:bodyPr wrap="square"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79" name="Shape 1479"/>
          <p:cNvCxnSpPr/>
          <p:nvPr/>
        </p:nvCxnSpPr>
        <p:spPr>
          <a:xfrm>
            <a:off x="4202557"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480" name="Shape 148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52166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8.xml><?xml version="1.0" encoding="utf-8"?>
<p:sldLayout xmlns:a="http://schemas.openxmlformats.org/drawingml/2006/main" xmlns:r="http://schemas.openxmlformats.org/officeDocument/2006/relationships" xmlns:p="http://schemas.openxmlformats.org/presentationml/2006/main">
  <p:cSld name="Intro">
    <p:spTree>
      <p:nvGrpSpPr>
        <p:cNvPr id="1" name="Shape 1481"/>
        <p:cNvGrpSpPr/>
        <p:nvPr/>
      </p:nvGrpSpPr>
      <p:grpSpPr>
        <a:xfrm>
          <a:off x="0" y="0"/>
          <a:ext cx="0" cy="0"/>
          <a:chOff x="0" y="0"/>
          <a:chExt cx="0" cy="0"/>
        </a:xfrm>
      </p:grpSpPr>
      <p:sp>
        <p:nvSpPr>
          <p:cNvPr id="1482" name="Shape 1482"/>
          <p:cNvSpPr/>
          <p:nvPr/>
        </p:nvSpPr>
        <p:spPr>
          <a:xfrm>
            <a:off x="0" y="0"/>
            <a:ext cx="3048000" cy="5143500"/>
          </a:xfrm>
          <a:prstGeom prst="rect">
            <a:avLst/>
          </a:prstGeom>
          <a:solidFill>
            <a:schemeClr val="lt2"/>
          </a:solidFill>
          <a:ln>
            <a:noFill/>
          </a:ln>
        </p:spPr>
        <p:txBody>
          <a:bodyPr wrap="square" lIns="91425" tIns="91425" rIns="91425" bIns="91425" anchor="ctr" anchorCtr="0">
            <a:noAutofit/>
          </a:bodyPr>
          <a:lstStyle/>
          <a:p>
            <a:endParaRPr/>
          </a:p>
        </p:txBody>
      </p:sp>
      <p:pic>
        <p:nvPicPr>
          <p:cNvPr id="1483" name="Shape 148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484" name="Shape 1484"/>
          <p:cNvCxnSpPr/>
          <p:nvPr/>
        </p:nvCxnSpPr>
        <p:spPr>
          <a:xfrm>
            <a:off x="301146" y="2126471"/>
            <a:ext cx="738900" cy="0"/>
          </a:xfrm>
          <a:prstGeom prst="straightConnector1">
            <a:avLst/>
          </a:prstGeom>
          <a:noFill/>
          <a:ln w="38100" cap="flat" cmpd="sng">
            <a:solidFill>
              <a:schemeClr val="dk1"/>
            </a:solidFill>
            <a:prstDash val="solid"/>
            <a:round/>
            <a:headEnd type="none" w="med" len="med"/>
            <a:tailEnd type="none" w="med" len="med"/>
          </a:ln>
        </p:spPr>
      </p:cxnSp>
      <p:sp>
        <p:nvSpPr>
          <p:cNvPr id="1485" name="Shape 1485"/>
          <p:cNvSpPr txBox="1">
            <a:spLocks noGrp="1"/>
          </p:cNvSpPr>
          <p:nvPr>
            <p:ph type="title"/>
          </p:nvPr>
        </p:nvSpPr>
        <p:spPr>
          <a:xfrm>
            <a:off x="220475" y="449004"/>
            <a:ext cx="2751300" cy="1574400"/>
          </a:xfrm>
          <a:prstGeom prst="rect">
            <a:avLst/>
          </a:prstGeom>
          <a:noFill/>
          <a:ln>
            <a:noFill/>
          </a:ln>
        </p:spPr>
        <p:txBody>
          <a:bodyPr wrap="square"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486" name="Shape 1486"/>
          <p:cNvSpPr txBox="1">
            <a:spLocks noGrp="1"/>
          </p:cNvSpPr>
          <p:nvPr>
            <p:ph type="title" idx="2"/>
          </p:nvPr>
        </p:nvSpPr>
        <p:spPr>
          <a:xfrm>
            <a:off x="220475" y="2274310"/>
            <a:ext cx="27513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87" name="Shape 148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583845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9.xml><?xml version="1.0" encoding="utf-8"?>
<p:sldLayout xmlns:a="http://schemas.openxmlformats.org/drawingml/2006/main" xmlns:r="http://schemas.openxmlformats.org/officeDocument/2006/relationships" xmlns:p="http://schemas.openxmlformats.org/presentationml/2006/main">
  <p:cSld name="Dark Intro">
    <p:spTree>
      <p:nvGrpSpPr>
        <p:cNvPr id="1" name="Shape 1488"/>
        <p:cNvGrpSpPr/>
        <p:nvPr/>
      </p:nvGrpSpPr>
      <p:grpSpPr>
        <a:xfrm>
          <a:off x="0" y="0"/>
          <a:ext cx="0" cy="0"/>
          <a:chOff x="0" y="0"/>
          <a:chExt cx="0" cy="0"/>
        </a:xfrm>
      </p:grpSpPr>
      <p:sp>
        <p:nvSpPr>
          <p:cNvPr id="1489" name="Shape 1489"/>
          <p:cNvSpPr/>
          <p:nvPr/>
        </p:nvSpPr>
        <p:spPr>
          <a:xfrm>
            <a:off x="0" y="0"/>
            <a:ext cx="3048000" cy="5143500"/>
          </a:xfrm>
          <a:prstGeom prst="rect">
            <a:avLst/>
          </a:prstGeom>
          <a:solidFill>
            <a:schemeClr val="dk1"/>
          </a:solidFill>
          <a:ln>
            <a:noFill/>
          </a:ln>
        </p:spPr>
        <p:txBody>
          <a:bodyPr wrap="square" lIns="91425" tIns="91425" rIns="91425" bIns="91425" anchor="ctr" anchorCtr="0">
            <a:noAutofit/>
          </a:bodyPr>
          <a:lstStyle/>
          <a:p>
            <a:endParaRPr/>
          </a:p>
        </p:txBody>
      </p:sp>
      <p:pic>
        <p:nvPicPr>
          <p:cNvPr id="1490" name="Shape 149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491" name="Shape 1491"/>
          <p:cNvCxnSpPr/>
          <p:nvPr/>
        </p:nvCxnSpPr>
        <p:spPr>
          <a:xfrm>
            <a:off x="301146" y="2126471"/>
            <a:ext cx="738900" cy="0"/>
          </a:xfrm>
          <a:prstGeom prst="straightConnector1">
            <a:avLst/>
          </a:prstGeom>
          <a:noFill/>
          <a:ln w="38100" cap="flat" cmpd="sng">
            <a:solidFill>
              <a:schemeClr val="lt2"/>
            </a:solidFill>
            <a:prstDash val="solid"/>
            <a:round/>
            <a:headEnd type="none" w="med" len="med"/>
            <a:tailEnd type="none" w="med" len="med"/>
          </a:ln>
        </p:spPr>
      </p:cxnSp>
      <p:sp>
        <p:nvSpPr>
          <p:cNvPr id="1492" name="Shape 1492"/>
          <p:cNvSpPr txBox="1">
            <a:spLocks noGrp="1"/>
          </p:cNvSpPr>
          <p:nvPr>
            <p:ph type="title"/>
          </p:nvPr>
        </p:nvSpPr>
        <p:spPr>
          <a:xfrm>
            <a:off x="220475" y="449004"/>
            <a:ext cx="2751300" cy="1574400"/>
          </a:xfrm>
          <a:prstGeom prst="rect">
            <a:avLst/>
          </a:prstGeom>
          <a:noFill/>
          <a:ln>
            <a:noFill/>
          </a:ln>
        </p:spPr>
        <p:txBody>
          <a:bodyPr wrap="square"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493" name="Shape 1493"/>
          <p:cNvSpPr txBox="1">
            <a:spLocks noGrp="1"/>
          </p:cNvSpPr>
          <p:nvPr>
            <p:ph type="title" idx="2"/>
          </p:nvPr>
        </p:nvSpPr>
        <p:spPr>
          <a:xfrm>
            <a:off x="220475" y="2274310"/>
            <a:ext cx="27513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94" name="Shape 1494"/>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06277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aption">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23" name="Shape 52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0.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495"/>
        <p:cNvGrpSpPr/>
        <p:nvPr/>
      </p:nvGrpSpPr>
      <p:grpSpPr>
        <a:xfrm>
          <a:off x="0" y="0"/>
          <a:ext cx="0" cy="0"/>
          <a:chOff x="0" y="0"/>
          <a:chExt cx="0" cy="0"/>
        </a:xfrm>
      </p:grpSpPr>
      <p:pic>
        <p:nvPicPr>
          <p:cNvPr id="1496" name="Shape 1496"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1497" name="Shape 1497"/>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98" name="Shape 1498"/>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99" name="Shape 1499"/>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971031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1.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500"/>
        <p:cNvGrpSpPr/>
        <p:nvPr/>
      </p:nvGrpSpPr>
      <p:grpSpPr>
        <a:xfrm>
          <a:off x="0" y="0"/>
          <a:ext cx="0" cy="0"/>
          <a:chOff x="0" y="0"/>
          <a:chExt cx="0" cy="0"/>
        </a:xfrm>
      </p:grpSpPr>
      <p:cxnSp>
        <p:nvCxnSpPr>
          <p:cNvPr id="1501" name="Shape 1501"/>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502" name="Shape 1502"/>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03" name="Shape 1503"/>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504" name="Shape 150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870311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505"/>
        <p:cNvGrpSpPr/>
        <p:nvPr/>
      </p:nvGrpSpPr>
      <p:grpSpPr>
        <a:xfrm>
          <a:off x="0" y="0"/>
          <a:ext cx="0" cy="0"/>
          <a:chOff x="0" y="0"/>
          <a:chExt cx="0" cy="0"/>
        </a:xfrm>
      </p:grpSpPr>
      <p:sp>
        <p:nvSpPr>
          <p:cNvPr id="1506" name="Shape 1506"/>
          <p:cNvSpPr/>
          <p:nvPr/>
        </p:nvSpPr>
        <p:spPr>
          <a:xfrm>
            <a:off x="6096000" y="0"/>
            <a:ext cx="3048000" cy="5143500"/>
          </a:xfrm>
          <a:prstGeom prst="rect">
            <a:avLst/>
          </a:prstGeom>
          <a:solidFill>
            <a:srgbClr val="EFEFEF"/>
          </a:solidFill>
          <a:ln>
            <a:noFill/>
          </a:ln>
        </p:spPr>
        <p:txBody>
          <a:bodyPr wrap="square" lIns="91425" tIns="91425" rIns="91425" bIns="91425" anchor="ctr" anchorCtr="0">
            <a:noAutofit/>
          </a:bodyPr>
          <a:lstStyle/>
          <a:p>
            <a:endParaRPr/>
          </a:p>
        </p:txBody>
      </p:sp>
      <p:sp>
        <p:nvSpPr>
          <p:cNvPr id="1507" name="Shape 1507"/>
          <p:cNvSpPr txBox="1"/>
          <p:nvPr/>
        </p:nvSpPr>
        <p:spPr>
          <a:xfrm>
            <a:off x="6096000" y="2114150"/>
            <a:ext cx="3048000" cy="475800"/>
          </a:xfrm>
          <a:prstGeom prst="rect">
            <a:avLst/>
          </a:prstGeom>
          <a:noFill/>
          <a:ln>
            <a:noFill/>
          </a:ln>
        </p:spPr>
        <p:txBody>
          <a:bodyPr wrap="square"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508" name="Shape 1508"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1509" name="Shape 1509"/>
          <p:cNvCxnSpPr/>
          <p:nvPr/>
        </p:nvCxnSpPr>
        <p:spPr>
          <a:xfrm>
            <a:off x="6088035"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10" name="Shape 1510"/>
          <p:cNvSpPr txBox="1">
            <a:spLocks noGrp="1"/>
          </p:cNvSpPr>
          <p:nvPr>
            <p:ph type="title"/>
          </p:nvPr>
        </p:nvSpPr>
        <p:spPr>
          <a:xfrm>
            <a:off x="253550" y="151275"/>
            <a:ext cx="58425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19829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3.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511"/>
        <p:cNvGrpSpPr/>
        <p:nvPr/>
      </p:nvGrpSpPr>
      <p:grpSpPr>
        <a:xfrm>
          <a:off x="0" y="0"/>
          <a:ext cx="0" cy="0"/>
          <a:chOff x="0" y="0"/>
          <a:chExt cx="0" cy="0"/>
        </a:xfrm>
      </p:grpSpPr>
      <p:sp>
        <p:nvSpPr>
          <p:cNvPr id="1512" name="Shape 1512"/>
          <p:cNvSpPr/>
          <p:nvPr/>
        </p:nvSpPr>
        <p:spPr>
          <a:xfrm>
            <a:off x="6096000" y="0"/>
            <a:ext cx="3048000" cy="5143500"/>
          </a:xfrm>
          <a:prstGeom prst="rect">
            <a:avLst/>
          </a:prstGeom>
          <a:solidFill>
            <a:srgbClr val="EFEFEF"/>
          </a:solidFill>
          <a:ln>
            <a:noFill/>
          </a:ln>
        </p:spPr>
        <p:txBody>
          <a:bodyPr wrap="square" lIns="91425" tIns="91425" rIns="91425" bIns="91425" anchor="ctr" anchorCtr="0">
            <a:noAutofit/>
          </a:bodyPr>
          <a:lstStyle/>
          <a:p>
            <a:endParaRPr/>
          </a:p>
        </p:txBody>
      </p:sp>
      <p:sp>
        <p:nvSpPr>
          <p:cNvPr id="1513" name="Shape 1513"/>
          <p:cNvSpPr txBox="1"/>
          <p:nvPr/>
        </p:nvSpPr>
        <p:spPr>
          <a:xfrm>
            <a:off x="6096000" y="2114150"/>
            <a:ext cx="3048000" cy="475800"/>
          </a:xfrm>
          <a:prstGeom prst="rect">
            <a:avLst/>
          </a:prstGeom>
          <a:noFill/>
          <a:ln>
            <a:noFill/>
          </a:ln>
        </p:spPr>
        <p:txBody>
          <a:bodyPr wrap="square" lIns="91425" tIns="45700" rIns="91425" bIns="45700" anchor="t" anchorCtr="0">
            <a:noAutofit/>
          </a:bodyPr>
          <a:lstStyle/>
          <a:p>
            <a:pPr algn="ctr">
              <a:lnSpc>
                <a:spcPct val="110000"/>
              </a:lnSpc>
              <a:buClr>
                <a:srgbClr val="000000"/>
              </a:buClr>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514" name="Shape 1514"/>
          <p:cNvCxnSpPr/>
          <p:nvPr/>
        </p:nvCxnSpPr>
        <p:spPr>
          <a:xfrm>
            <a:off x="6088035"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15" name="Shape 1515"/>
          <p:cNvSpPr txBox="1">
            <a:spLocks noGrp="1"/>
          </p:cNvSpPr>
          <p:nvPr>
            <p:ph type="title"/>
          </p:nvPr>
        </p:nvSpPr>
        <p:spPr>
          <a:xfrm>
            <a:off x="253550" y="151275"/>
            <a:ext cx="5842500" cy="5577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516" name="Shape 151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18939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4.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519"/>
        <p:cNvGrpSpPr/>
        <p:nvPr/>
      </p:nvGrpSpPr>
      <p:grpSpPr>
        <a:xfrm>
          <a:off x="0" y="0"/>
          <a:ext cx="0" cy="0"/>
          <a:chOff x="0" y="0"/>
          <a:chExt cx="0" cy="0"/>
        </a:xfrm>
      </p:grpSpPr>
      <p:pic>
        <p:nvPicPr>
          <p:cNvPr id="1520" name="Shape 152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62035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5.xml><?xml version="1.0" encoding="utf-8"?>
<p:sldLayout xmlns:a="http://schemas.openxmlformats.org/drawingml/2006/main" xmlns:r="http://schemas.openxmlformats.org/officeDocument/2006/relationships" xmlns:p="http://schemas.openxmlformats.org/presentationml/2006/main">
  <p:cSld name="Side-by-Side">
    <p:spTree>
      <p:nvGrpSpPr>
        <p:cNvPr id="1" name="Shape 1521"/>
        <p:cNvGrpSpPr/>
        <p:nvPr/>
      </p:nvGrpSpPr>
      <p:grpSpPr>
        <a:xfrm>
          <a:off x="0" y="0"/>
          <a:ext cx="0" cy="0"/>
          <a:chOff x="0" y="0"/>
          <a:chExt cx="0" cy="0"/>
        </a:xfrm>
      </p:grpSpPr>
      <p:pic>
        <p:nvPicPr>
          <p:cNvPr id="1522" name="Shape 1522"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1523" name="Shape 1523"/>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24" name="Shape 1524"/>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25" name="Shape 1525"/>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56931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6.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526"/>
        <p:cNvGrpSpPr/>
        <p:nvPr/>
      </p:nvGrpSpPr>
      <p:grpSpPr>
        <a:xfrm>
          <a:off x="0" y="0"/>
          <a:ext cx="0" cy="0"/>
          <a:chOff x="0" y="0"/>
          <a:chExt cx="0" cy="0"/>
        </a:xfrm>
      </p:grpSpPr>
      <p:cxnSp>
        <p:nvCxnSpPr>
          <p:cNvPr id="1527" name="Shape 1527"/>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528" name="Shape 1528"/>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529" name="Shape 1529"/>
          <p:cNvSpPr txBox="1">
            <a:spLocks noGrp="1"/>
          </p:cNvSpPr>
          <p:nvPr>
            <p:ph type="title"/>
          </p:nvPr>
        </p:nvSpPr>
        <p:spPr>
          <a:xfrm>
            <a:off x="253550" y="151275"/>
            <a:ext cx="8663100" cy="5577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530" name="Shape 153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25746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7.xml><?xml version="1.0" encoding="utf-8"?>
<p:sldLayout xmlns:a="http://schemas.openxmlformats.org/drawingml/2006/main" xmlns:r="http://schemas.openxmlformats.org/officeDocument/2006/relationships" xmlns:p="http://schemas.openxmlformats.org/presentationml/2006/main">
  <p:cSld name="Statement">
    <p:spTree>
      <p:nvGrpSpPr>
        <p:cNvPr id="1" name="Shape 1531"/>
        <p:cNvGrpSpPr/>
        <p:nvPr/>
      </p:nvGrpSpPr>
      <p:grpSpPr>
        <a:xfrm>
          <a:off x="0" y="0"/>
          <a:ext cx="0" cy="0"/>
          <a:chOff x="0" y="0"/>
          <a:chExt cx="0" cy="0"/>
        </a:xfrm>
      </p:grpSpPr>
      <p:sp>
        <p:nvSpPr>
          <p:cNvPr id="1532" name="Shape 153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40000" dist="23000" dir="5400000" rotWithShape="0">
              <a:srgbClr val="000000">
                <a:alpha val="34900"/>
              </a:srgbClr>
            </a:outerShdw>
          </a:effectLst>
        </p:spPr>
        <p:txBody>
          <a:bodyPr wrap="square" lIns="91425" tIns="45700" rIns="91425" bIns="45700" anchor="ctr" anchorCtr="0">
            <a:noAutofit/>
          </a:bodyPr>
          <a:lstStyle/>
          <a:p>
            <a:pPr algn="ctr">
              <a:buClr>
                <a:srgbClr val="000000"/>
              </a:buClr>
              <a:buFont typeface="Arial"/>
              <a:buNone/>
            </a:pPr>
            <a:endParaRPr>
              <a:solidFill>
                <a:srgbClr val="434343"/>
              </a:solidFill>
            </a:endParaRPr>
          </a:p>
        </p:txBody>
      </p:sp>
      <p:sp>
        <p:nvSpPr>
          <p:cNvPr id="1533" name="Shape 1533"/>
          <p:cNvSpPr txBox="1">
            <a:spLocks noGrp="1"/>
          </p:cNvSpPr>
          <p:nvPr>
            <p:ph type="title"/>
          </p:nvPr>
        </p:nvSpPr>
        <p:spPr>
          <a:xfrm>
            <a:off x="668800" y="925124"/>
            <a:ext cx="7796700" cy="3305100"/>
          </a:xfrm>
          <a:prstGeom prst="rect">
            <a:avLst/>
          </a:prstGeom>
          <a:noFill/>
          <a:ln>
            <a:noFill/>
          </a:ln>
        </p:spPr>
        <p:txBody>
          <a:bodyPr wrap="square"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534" name="Shape 1534"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Tree>
    <p:extLst>
      <p:ext uri="{BB962C8B-B14F-4D97-AF65-F5344CB8AC3E}">
        <p14:creationId xmlns:p14="http://schemas.microsoft.com/office/powerpoint/2010/main" val="4505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8.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535"/>
        <p:cNvGrpSpPr/>
        <p:nvPr/>
      </p:nvGrpSpPr>
      <p:grpSpPr>
        <a:xfrm>
          <a:off x="0" y="0"/>
          <a:ext cx="0" cy="0"/>
          <a:chOff x="0" y="0"/>
          <a:chExt cx="0" cy="0"/>
        </a:xfrm>
      </p:grpSpPr>
      <p:pic>
        <p:nvPicPr>
          <p:cNvPr id="1536" name="Shape 15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37" name="Shape 1537"/>
          <p:cNvSpPr txBox="1">
            <a:spLocks noGrp="1"/>
          </p:cNvSpPr>
          <p:nvPr>
            <p:ph type="title"/>
          </p:nvPr>
        </p:nvSpPr>
        <p:spPr>
          <a:xfrm>
            <a:off x="668800" y="925124"/>
            <a:ext cx="7796700" cy="3305100"/>
          </a:xfrm>
          <a:prstGeom prst="rect">
            <a:avLst/>
          </a:prstGeom>
          <a:noFill/>
          <a:ln>
            <a:noFill/>
          </a:ln>
        </p:spPr>
        <p:txBody>
          <a:bodyPr wrap="square"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538" name="Shape 1538"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518970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9.xml><?xml version="1.0" encoding="utf-8"?>
<p:sldLayout xmlns:a="http://schemas.openxmlformats.org/drawingml/2006/main" xmlns:r="http://schemas.openxmlformats.org/officeDocument/2006/relationships" xmlns:p="http://schemas.openxmlformats.org/presentationml/2006/main">
  <p:cSld name="Title 1">
    <p:bg>
      <p:bgPr>
        <a:solidFill>
          <a:schemeClr val="dk1"/>
        </a:solidFill>
        <a:effectLst/>
      </p:bgPr>
    </p:bg>
    <p:spTree>
      <p:nvGrpSpPr>
        <p:cNvPr id="1" name="Shape 1539"/>
        <p:cNvGrpSpPr/>
        <p:nvPr/>
      </p:nvGrpSpPr>
      <p:grpSpPr>
        <a:xfrm>
          <a:off x="0" y="0"/>
          <a:ext cx="0" cy="0"/>
          <a:chOff x="0" y="0"/>
          <a:chExt cx="0" cy="0"/>
        </a:xfrm>
      </p:grpSpPr>
      <p:pic>
        <p:nvPicPr>
          <p:cNvPr id="1540" name="Shape 1540"/>
          <p:cNvPicPr preferRelativeResize="0"/>
          <p:nvPr/>
        </p:nvPicPr>
        <p:blipFill rotWithShape="1">
          <a:blip r:embed="rId2">
            <a:alphaModFix/>
          </a:blip>
          <a:srcRect r="16957"/>
          <a:stretch/>
        </p:blipFill>
        <p:spPr>
          <a:xfrm>
            <a:off x="0" y="-2"/>
            <a:ext cx="9144002" cy="5143500"/>
          </a:xfrm>
          <a:prstGeom prst="rect">
            <a:avLst/>
          </a:prstGeom>
          <a:noFill/>
          <a:ln>
            <a:noFill/>
          </a:ln>
        </p:spPr>
      </p:pic>
      <p:cxnSp>
        <p:nvCxnSpPr>
          <p:cNvPr id="1541" name="Shape 1541"/>
          <p:cNvCxnSpPr/>
          <p:nvPr/>
        </p:nvCxnSpPr>
        <p:spPr>
          <a:xfrm>
            <a:off x="762347" y="3110100"/>
            <a:ext cx="738900" cy="0"/>
          </a:xfrm>
          <a:prstGeom prst="straightConnector1">
            <a:avLst/>
          </a:prstGeom>
          <a:noFill/>
          <a:ln w="38100" cap="flat" cmpd="sng">
            <a:solidFill>
              <a:schemeClr val="lt2"/>
            </a:solidFill>
            <a:prstDash val="solid"/>
            <a:round/>
            <a:headEnd type="none" w="med" len="med"/>
            <a:tailEnd type="none" w="med" len="med"/>
          </a:ln>
        </p:spPr>
      </p:cxnSp>
      <p:sp>
        <p:nvSpPr>
          <p:cNvPr id="1542" name="Shape 1542"/>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43" name="Shape 1543"/>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44" name="Shape 1544"/>
          <p:cNvSpPr txBox="1"/>
          <p:nvPr/>
        </p:nvSpPr>
        <p:spPr>
          <a:xfrm>
            <a:off x="110261" y="4782061"/>
            <a:ext cx="2656800" cy="195600"/>
          </a:xfrm>
          <a:prstGeom prst="rect">
            <a:avLst/>
          </a:prstGeom>
          <a:noFill/>
          <a:ln>
            <a:noFill/>
          </a:ln>
        </p:spPr>
        <p:txBody>
          <a:bodyPr wrap="square" lIns="91425" tIns="91425" rIns="91425" bIns="91425" anchor="t" anchorCtr="0">
            <a:noAutofit/>
          </a:bodyPr>
          <a:lstStyle/>
          <a:p>
            <a:r>
              <a:rPr lang="en" sz="700">
                <a:solidFill>
                  <a:srgbClr val="486780"/>
                </a:solidFill>
                <a:latin typeface="Proxima Nova"/>
                <a:ea typeface="Proxima Nova"/>
                <a:cs typeface="Proxima Nova"/>
                <a:sym typeface="Proxima Nova"/>
              </a:rPr>
              <a:t>© Copyright 2017 Pivotal Software, Inc. All rights Reserved.</a:t>
            </a:r>
          </a:p>
          <a:p>
            <a:endParaRPr sz="700">
              <a:solidFill>
                <a:srgbClr val="486780"/>
              </a:solidFill>
              <a:latin typeface="Proxima Nova"/>
              <a:ea typeface="Proxima Nova"/>
              <a:cs typeface="Proxima Nova"/>
              <a:sym typeface="Proxima Nova"/>
            </a:endParaRPr>
          </a:p>
        </p:txBody>
      </p:sp>
      <p:pic>
        <p:nvPicPr>
          <p:cNvPr id="1545" name="Shape 1545"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extLst>
      <p:ext uri="{BB962C8B-B14F-4D97-AF65-F5344CB8AC3E}">
        <p14:creationId xmlns:p14="http://schemas.microsoft.com/office/powerpoint/2010/main" val="717840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Big number">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526" name="Shape 526"/>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27" name="Shape 52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0.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SzPct val="25000"/>
              <a:buFont typeface="Arial"/>
              <a:buNone/>
            </a:pPr>
            <a:endParaRPr sz="1800">
              <a:solidFill>
                <a:srgbClr val="A9DBD6"/>
              </a:solidFil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a:spLocks noGrp="1"/>
          </p:cNvSpPr>
          <p:nvPr>
            <p:ph type="title" idx="2"/>
          </p:nvPr>
        </p:nvSpPr>
        <p:spPr>
          <a:xfrm>
            <a:off x="523203"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2" name="Shape 12"/>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algn="r"/>
            <a:r>
              <a:rPr lang="en" sz="600">
                <a:solidFill>
                  <a:srgbClr val="00253E"/>
                </a:solidFill>
                <a:latin typeface="Proxima Nova"/>
                <a:ea typeface="Proxima Nova"/>
                <a:cs typeface="Proxima Nova"/>
                <a:sym typeface="Proxima Nova"/>
              </a:rPr>
              <a:t>© Copyright 2017 Pivotal Software, Inc. All rights Reserved. Version 1.0</a:t>
            </a:r>
          </a:p>
          <a:p>
            <a:endParaRPr sz="600">
              <a:solidFill>
                <a:srgbClr val="00253E"/>
              </a:solidFill>
              <a:latin typeface="Proxima Nova"/>
              <a:ea typeface="Proxima Nova"/>
              <a:cs typeface="Proxima Nova"/>
              <a:sym typeface="Proxima Nova"/>
            </a:endParaRPr>
          </a:p>
        </p:txBody>
      </p:sp>
      <p:grpSp>
        <p:nvGrpSpPr>
          <p:cNvPr id="13" name="Shape 13"/>
          <p:cNvGrpSpPr/>
          <p:nvPr/>
        </p:nvGrpSpPr>
        <p:grpSpPr>
          <a:xfrm>
            <a:off x="634507" y="819388"/>
            <a:ext cx="1337013" cy="313170"/>
            <a:chOff x="1841475" y="2392725"/>
            <a:chExt cx="3928925" cy="920275"/>
          </a:xfrm>
        </p:grpSpPr>
        <p:sp>
          <p:nvSpPr>
            <p:cNvPr id="14" name="Shape 1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15" name="Shape 1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16" name="Shape 1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7" name="Shape 1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18" name="Shape 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19" name="Shape 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20" name="Shape 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21" name="Shape 2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1402144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1.xml><?xml version="1.0" encoding="utf-8"?>
<p:sldLayout xmlns:a="http://schemas.openxmlformats.org/drawingml/2006/main" xmlns:r="http://schemas.openxmlformats.org/officeDocument/2006/relationships" xmlns:p="http://schemas.openxmlformats.org/presentationml/2006/main">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856750" y="1803874"/>
            <a:ext cx="7430400" cy="377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FFFFFF"/>
              </a:buClr>
              <a:buSzPct val="100000"/>
              <a:buFont typeface="Proxima Nova"/>
              <a:buNone/>
              <a:defRPr sz="1200" b="1" i="0" u="none" strike="noStrike" cap="none">
                <a:solidFill>
                  <a:srgbClr val="FFFFFF"/>
                </a:solidFill>
                <a:latin typeface="Proxima Nova"/>
                <a:ea typeface="Proxima Nova"/>
                <a:cs typeface="Proxima Nova"/>
                <a:sym typeface="Proxima Nova"/>
              </a:defRPr>
            </a:lvl1pPr>
            <a:lvl2pPr lvl="1" indent="0" rtl="0">
              <a:spcBef>
                <a:spcPts val="0"/>
              </a:spcBef>
              <a:buSzPct val="77777"/>
              <a:buFont typeface="Arial"/>
              <a:buNone/>
              <a:defRPr sz="1800"/>
            </a:lvl2pPr>
            <a:lvl3pPr lvl="2" indent="0" rtl="0">
              <a:spcBef>
                <a:spcPts val="0"/>
              </a:spcBef>
              <a:buSzPct val="77777"/>
              <a:buFont typeface="Arial"/>
              <a:buNone/>
              <a:defRPr sz="1800"/>
            </a:lvl3pPr>
            <a:lvl4pPr lvl="3" indent="0" rtl="0">
              <a:spcBef>
                <a:spcPts val="0"/>
              </a:spcBef>
              <a:buSzPct val="77777"/>
              <a:buFont typeface="Arial"/>
              <a:buNone/>
              <a:defRPr sz="1800"/>
            </a:lvl4pPr>
            <a:lvl5pPr lvl="4" indent="0" rtl="0">
              <a:spcBef>
                <a:spcPts val="0"/>
              </a:spcBef>
              <a:buSzPct val="77777"/>
              <a:buFont typeface="Arial"/>
              <a:buNone/>
              <a:defRPr sz="1800"/>
            </a:lvl5pPr>
            <a:lvl6pPr lvl="5" indent="0" rtl="0">
              <a:spcBef>
                <a:spcPts val="0"/>
              </a:spcBef>
              <a:buSzPct val="77777"/>
              <a:buFont typeface="Arial"/>
              <a:buNone/>
              <a:defRPr sz="1800"/>
            </a:lvl6pPr>
            <a:lvl7pPr lvl="6" indent="0" rtl="0">
              <a:spcBef>
                <a:spcPts val="0"/>
              </a:spcBef>
              <a:buSzPct val="77777"/>
              <a:buFont typeface="Arial"/>
              <a:buNone/>
              <a:defRPr sz="1800"/>
            </a:lvl7pPr>
            <a:lvl8pPr lvl="7" indent="0" rtl="0">
              <a:spcBef>
                <a:spcPts val="0"/>
              </a:spcBef>
              <a:buSzPct val="77777"/>
              <a:buFont typeface="Arial"/>
              <a:buNone/>
              <a:defRPr sz="1800"/>
            </a:lvl8pPr>
            <a:lvl9pPr lvl="8" indent="0" rtl="0">
              <a:spcBef>
                <a:spcPts val="0"/>
              </a:spcBef>
              <a:buSzPct val="77777"/>
              <a:buFont typeface="Arial"/>
              <a:buNone/>
              <a:defRPr sz="1800"/>
            </a:lvl9pPr>
          </a:lstStyle>
          <a:p>
            <a:endParaRPr/>
          </a:p>
        </p:txBody>
      </p:sp>
      <p:sp>
        <p:nvSpPr>
          <p:cNvPr id="24" name="Shape 24"/>
          <p:cNvSpPr txBox="1">
            <a:spLocks noGrp="1"/>
          </p:cNvSpPr>
          <p:nvPr>
            <p:ph type="title" idx="2"/>
          </p:nvPr>
        </p:nvSpPr>
        <p:spPr>
          <a:xfrm>
            <a:off x="668800" y="2365150"/>
            <a:ext cx="7796700" cy="17025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1"/>
              </a:buClr>
              <a:buSzPct val="100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buSzPct val="77777"/>
              <a:buFont typeface="Arial"/>
              <a:buNone/>
              <a:defRPr sz="1800"/>
            </a:lvl2pPr>
            <a:lvl3pPr lvl="2" indent="0" rtl="0">
              <a:spcBef>
                <a:spcPts val="0"/>
              </a:spcBef>
              <a:buSzPct val="77777"/>
              <a:buFont typeface="Arial"/>
              <a:buNone/>
              <a:defRPr sz="1800"/>
            </a:lvl3pPr>
            <a:lvl4pPr lvl="3" indent="0" rtl="0">
              <a:spcBef>
                <a:spcPts val="0"/>
              </a:spcBef>
              <a:buSzPct val="77777"/>
              <a:buFont typeface="Arial"/>
              <a:buNone/>
              <a:defRPr sz="1800"/>
            </a:lvl4pPr>
            <a:lvl5pPr lvl="4" indent="0" rtl="0">
              <a:spcBef>
                <a:spcPts val="0"/>
              </a:spcBef>
              <a:buSzPct val="77777"/>
              <a:buFont typeface="Arial"/>
              <a:buNone/>
              <a:defRPr sz="1800"/>
            </a:lvl5pPr>
            <a:lvl6pPr lvl="5" indent="0" rtl="0">
              <a:spcBef>
                <a:spcPts val="0"/>
              </a:spcBef>
              <a:buSzPct val="77777"/>
              <a:buFont typeface="Arial"/>
              <a:buNone/>
              <a:defRPr sz="1800"/>
            </a:lvl6pPr>
            <a:lvl7pPr lvl="6" indent="0" rtl="0">
              <a:spcBef>
                <a:spcPts val="0"/>
              </a:spcBef>
              <a:buSzPct val="77777"/>
              <a:buFont typeface="Arial"/>
              <a:buNone/>
              <a:defRPr sz="1800"/>
            </a:lvl7pPr>
            <a:lvl8pPr lvl="7" indent="0" rtl="0">
              <a:spcBef>
                <a:spcPts val="0"/>
              </a:spcBef>
              <a:buSzPct val="77777"/>
              <a:buFont typeface="Arial"/>
              <a:buNone/>
              <a:defRPr sz="1800"/>
            </a:lvl8pPr>
            <a:lvl9pPr lvl="8" indent="0" rtl="0">
              <a:spcBef>
                <a:spcPts val="0"/>
              </a:spcBef>
              <a:buSzPct val="77777"/>
              <a:buFont typeface="Arial"/>
              <a:buNone/>
              <a:defRPr sz="1800"/>
            </a:lvl9pPr>
          </a:lstStyle>
          <a:p>
            <a:endParaRPr/>
          </a:p>
        </p:txBody>
      </p:sp>
      <p:grpSp>
        <p:nvGrpSpPr>
          <p:cNvPr id="25" name="Shape 25"/>
          <p:cNvGrpSpPr/>
          <p:nvPr/>
        </p:nvGrpSpPr>
        <p:grpSpPr>
          <a:xfrm>
            <a:off x="287525" y="4854556"/>
            <a:ext cx="634914" cy="148716"/>
            <a:chOff x="1841475" y="2392725"/>
            <a:chExt cx="3928925" cy="920275"/>
          </a:xfrm>
        </p:grpSpPr>
        <p:sp>
          <p:nvSpPr>
            <p:cNvPr id="26" name="Shape 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27" name="Shape 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28" name="Shape 2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29" name="Shape 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30" name="Shape 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31" name="Shape 3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32" name="Shape 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33" name="Shape 3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cxnSp>
        <p:nvCxnSpPr>
          <p:cNvPr id="34" name="Shape 34"/>
          <p:cNvCxnSpPr/>
          <p:nvPr/>
        </p:nvCxnSpPr>
        <p:spPr>
          <a:xfrm rot="10800000">
            <a:off x="4309650" y="2255484"/>
            <a:ext cx="524700" cy="0"/>
          </a:xfrm>
          <a:prstGeom prst="straightConnector1">
            <a:avLst/>
          </a:prstGeom>
          <a:noFill/>
          <a:ln w="28575" cap="flat" cmpd="sng">
            <a:solidFill>
              <a:schemeClr val="accent6"/>
            </a:solidFill>
            <a:prstDash val="solid"/>
            <a:round/>
            <a:headEnd type="none" w="lg" len="lg"/>
            <a:tailEnd type="none" w="lg" len="lg"/>
          </a:ln>
        </p:spPr>
      </p:cxnSp>
    </p:spTree>
    <p:extLst>
      <p:ext uri="{BB962C8B-B14F-4D97-AF65-F5344CB8AC3E}">
        <p14:creationId xmlns:p14="http://schemas.microsoft.com/office/powerpoint/2010/main" val="1715145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2.xml><?xml version="1.0" encoding="utf-8"?>
<p:sldLayout xmlns:a="http://schemas.openxmlformats.org/drawingml/2006/main" xmlns:r="http://schemas.openxmlformats.org/officeDocument/2006/relationships" xmlns:p="http://schemas.openxmlformats.org/presentationml/2006/main">
  <p:cSld name="2 – Intro">
    <p:spTree>
      <p:nvGrpSpPr>
        <p:cNvPr id="1" name="Shape 35"/>
        <p:cNvGrpSpPr/>
        <p:nvPr/>
      </p:nvGrpSpPr>
      <p:grpSpPr>
        <a:xfrm>
          <a:off x="0" y="0"/>
          <a:ext cx="0" cy="0"/>
          <a:chOff x="0" y="0"/>
          <a:chExt cx="0" cy="0"/>
        </a:xfrm>
      </p:grpSpPr>
      <p:sp>
        <p:nvSpPr>
          <p:cNvPr id="36" name="Shape 36"/>
          <p:cNvSpPr/>
          <p:nvPr/>
        </p:nvSpPr>
        <p:spPr>
          <a:xfrm>
            <a:off x="0" y="0"/>
            <a:ext cx="3066000" cy="5143500"/>
          </a:xfrm>
          <a:prstGeom prst="rect">
            <a:avLst/>
          </a:prstGeom>
          <a:solidFill>
            <a:schemeClr val="lt2"/>
          </a:solidFill>
          <a:ln>
            <a:noFill/>
          </a:ln>
        </p:spPr>
        <p:txBody>
          <a:bodyPr wrap="square" lIns="91425" tIns="91425" rIns="91425" bIns="91425" anchor="ctr" anchorCtr="0">
            <a:noAutofit/>
          </a:bodyPr>
          <a:lstStyle/>
          <a:p>
            <a:pPr>
              <a:buClr>
                <a:srgbClr val="000000"/>
              </a:buClr>
              <a:buSzPct val="25000"/>
              <a:buFont typeface="Arial"/>
              <a:buNone/>
            </a:pPr>
            <a:endParaRPr/>
          </a:p>
        </p:txBody>
      </p:sp>
      <p:sp>
        <p:nvSpPr>
          <p:cNvPr id="37" name="Shape 37"/>
          <p:cNvSpPr txBox="1">
            <a:spLocks noGrp="1"/>
          </p:cNvSpPr>
          <p:nvPr>
            <p:ph type="title"/>
          </p:nvPr>
        </p:nvSpPr>
        <p:spPr>
          <a:xfrm>
            <a:off x="193341" y="449003"/>
            <a:ext cx="2751300" cy="1574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560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buSzPct val="56000"/>
              <a:buFont typeface="Arial"/>
              <a:buNone/>
              <a:defRPr sz="2500"/>
            </a:lvl2pPr>
            <a:lvl3pPr lvl="2" indent="0" rtl="0">
              <a:spcBef>
                <a:spcPts val="0"/>
              </a:spcBef>
              <a:buSzPct val="56000"/>
              <a:buFont typeface="Arial"/>
              <a:buNone/>
              <a:defRPr sz="2500"/>
            </a:lvl3pPr>
            <a:lvl4pPr lvl="3" indent="0" rtl="0">
              <a:spcBef>
                <a:spcPts val="0"/>
              </a:spcBef>
              <a:buSzPct val="56000"/>
              <a:buFont typeface="Arial"/>
              <a:buNone/>
              <a:defRPr sz="2500"/>
            </a:lvl4pPr>
            <a:lvl5pPr lvl="4" indent="0" rtl="0">
              <a:spcBef>
                <a:spcPts val="0"/>
              </a:spcBef>
              <a:buSzPct val="56000"/>
              <a:buFont typeface="Arial"/>
              <a:buNone/>
              <a:defRPr sz="2500"/>
            </a:lvl5pPr>
            <a:lvl6pPr lvl="5" indent="0" rtl="0">
              <a:spcBef>
                <a:spcPts val="0"/>
              </a:spcBef>
              <a:buSzPct val="56000"/>
              <a:buFont typeface="Arial"/>
              <a:buNone/>
              <a:defRPr sz="2500"/>
            </a:lvl6pPr>
            <a:lvl7pPr lvl="6" indent="0" rtl="0">
              <a:spcBef>
                <a:spcPts val="0"/>
              </a:spcBef>
              <a:buSzPct val="56000"/>
              <a:buFont typeface="Arial"/>
              <a:buNone/>
              <a:defRPr sz="2500"/>
            </a:lvl7pPr>
            <a:lvl8pPr lvl="7" indent="0" rtl="0">
              <a:spcBef>
                <a:spcPts val="0"/>
              </a:spcBef>
              <a:buSzPct val="56000"/>
              <a:buFont typeface="Arial"/>
              <a:buNone/>
              <a:defRPr sz="2500"/>
            </a:lvl8pPr>
            <a:lvl9pPr lvl="8" indent="0" rtl="0">
              <a:spcBef>
                <a:spcPts val="0"/>
              </a:spcBef>
              <a:buSzPct val="56000"/>
              <a:buFont typeface="Arial"/>
              <a:buNone/>
              <a:defRPr sz="2500"/>
            </a:lvl9pPr>
          </a:lstStyle>
          <a:p>
            <a:endParaRPr/>
          </a:p>
        </p:txBody>
      </p:sp>
      <p:sp>
        <p:nvSpPr>
          <p:cNvPr id="38" name="Shape 38"/>
          <p:cNvSpPr txBox="1">
            <a:spLocks noGrp="1"/>
          </p:cNvSpPr>
          <p:nvPr>
            <p:ph type="title" idx="2"/>
          </p:nvPr>
        </p:nvSpPr>
        <p:spPr>
          <a:xfrm>
            <a:off x="193341" y="2274309"/>
            <a:ext cx="2751300" cy="14952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0"/>
              </a:spcAft>
              <a:buClr>
                <a:srgbClr val="FFFFFF"/>
              </a:buClr>
              <a:buSzPct val="100000"/>
              <a:buFont typeface="Proxima Nova"/>
              <a:buNone/>
              <a:defRPr sz="1300" b="0" i="0" u="none" strike="noStrike" cap="none">
                <a:solidFill>
                  <a:srgbClr val="FFFFFF"/>
                </a:solidFill>
                <a:latin typeface="Proxima Nova"/>
                <a:ea typeface="Proxima Nova"/>
                <a:cs typeface="Proxima Nova"/>
                <a:sym typeface="Proxima Nova"/>
              </a:defRPr>
            </a:lvl1pPr>
            <a:lvl2pPr lvl="1" indent="0" rtl="0">
              <a:spcBef>
                <a:spcPts val="0"/>
              </a:spcBef>
              <a:buSzPct val="77777"/>
              <a:buFont typeface="Arial"/>
              <a:buNone/>
              <a:defRPr sz="1800"/>
            </a:lvl2pPr>
            <a:lvl3pPr lvl="2" indent="0" rtl="0">
              <a:spcBef>
                <a:spcPts val="0"/>
              </a:spcBef>
              <a:buSzPct val="77777"/>
              <a:buFont typeface="Arial"/>
              <a:buNone/>
              <a:defRPr sz="1800"/>
            </a:lvl3pPr>
            <a:lvl4pPr lvl="3" indent="0" rtl="0">
              <a:spcBef>
                <a:spcPts val="0"/>
              </a:spcBef>
              <a:buSzPct val="77777"/>
              <a:buFont typeface="Arial"/>
              <a:buNone/>
              <a:defRPr sz="1800"/>
            </a:lvl4pPr>
            <a:lvl5pPr lvl="4" indent="0" rtl="0">
              <a:spcBef>
                <a:spcPts val="0"/>
              </a:spcBef>
              <a:buSzPct val="77777"/>
              <a:buFont typeface="Arial"/>
              <a:buNone/>
              <a:defRPr sz="1800"/>
            </a:lvl5pPr>
            <a:lvl6pPr lvl="5" indent="0" rtl="0">
              <a:spcBef>
                <a:spcPts val="0"/>
              </a:spcBef>
              <a:buSzPct val="77777"/>
              <a:buFont typeface="Arial"/>
              <a:buNone/>
              <a:defRPr sz="1800"/>
            </a:lvl6pPr>
            <a:lvl7pPr lvl="6" indent="0" rtl="0">
              <a:spcBef>
                <a:spcPts val="0"/>
              </a:spcBef>
              <a:buSzPct val="77777"/>
              <a:buFont typeface="Arial"/>
              <a:buNone/>
              <a:defRPr sz="1800"/>
            </a:lvl7pPr>
            <a:lvl8pPr lvl="7" indent="0" rtl="0">
              <a:spcBef>
                <a:spcPts val="0"/>
              </a:spcBef>
              <a:buSzPct val="77777"/>
              <a:buFont typeface="Arial"/>
              <a:buNone/>
              <a:defRPr sz="1800"/>
            </a:lvl8pPr>
            <a:lvl9pPr lvl="8" indent="0" rtl="0">
              <a:spcBef>
                <a:spcPts val="0"/>
              </a:spcBef>
              <a:buSzPct val="77777"/>
              <a:buFont typeface="Arial"/>
              <a:buNone/>
              <a:defRPr sz="1800"/>
            </a:lvl9pPr>
          </a:lstStyle>
          <a:p>
            <a:endParaRPr/>
          </a:p>
        </p:txBody>
      </p:sp>
      <p:cxnSp>
        <p:nvCxnSpPr>
          <p:cNvPr id="39" name="Shape 39"/>
          <p:cNvCxnSpPr/>
          <p:nvPr/>
        </p:nvCxnSpPr>
        <p:spPr>
          <a:xfrm>
            <a:off x="3066005"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0" name="Shape 40"/>
          <p:cNvGrpSpPr/>
          <p:nvPr/>
        </p:nvGrpSpPr>
        <p:grpSpPr>
          <a:xfrm>
            <a:off x="287525" y="4854556"/>
            <a:ext cx="634914" cy="148716"/>
            <a:chOff x="1841475" y="2392725"/>
            <a:chExt cx="3928925" cy="920275"/>
          </a:xfrm>
        </p:grpSpPr>
        <p:sp>
          <p:nvSpPr>
            <p:cNvPr id="41" name="Shape 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42" name="Shape 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43" name="Shape 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44" name="Shape 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45" name="Shape 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46" name="Shape 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47" name="Shape 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48" name="Shape 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cxnSp>
        <p:nvCxnSpPr>
          <p:cNvPr id="49" name="Shape 49"/>
          <p:cNvCxnSpPr/>
          <p:nvPr/>
        </p:nvCxnSpPr>
        <p:spPr>
          <a:xfrm rot="10800000">
            <a:off x="295728" y="2131916"/>
            <a:ext cx="524700" cy="0"/>
          </a:xfrm>
          <a:prstGeom prst="straightConnector1">
            <a:avLst/>
          </a:prstGeom>
          <a:noFill/>
          <a:ln w="28575" cap="flat" cmpd="sng">
            <a:solidFill>
              <a:schemeClr val="dk1"/>
            </a:solidFill>
            <a:prstDash val="solid"/>
            <a:round/>
            <a:headEnd type="none" w="lg" len="lg"/>
            <a:tailEnd type="none" w="lg" len="lg"/>
          </a:ln>
        </p:spPr>
      </p:cxnSp>
    </p:spTree>
    <p:extLst>
      <p:ext uri="{BB962C8B-B14F-4D97-AF65-F5344CB8AC3E}">
        <p14:creationId xmlns:p14="http://schemas.microsoft.com/office/powerpoint/2010/main" val="2394634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3.xml><?xml version="1.0" encoding="utf-8"?>
<p:sldLayout xmlns:a="http://schemas.openxmlformats.org/drawingml/2006/main" xmlns:r="http://schemas.openxmlformats.org/officeDocument/2006/relationships" xmlns:p="http://schemas.openxmlformats.org/presentationml/2006/main">
  <p:cSld name="A – 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48551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4.xml><?xml version="1.0" encoding="utf-8"?>
<p:sldLayout xmlns:a="http://schemas.openxmlformats.org/drawingml/2006/main" xmlns:r="http://schemas.openxmlformats.org/officeDocument/2006/relationships" xmlns:p="http://schemas.openxmlformats.org/presentationml/2006/main">
  <p:cSld name="3 – Standar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3" name="Shape 53"/>
          <p:cNvGrpSpPr/>
          <p:nvPr/>
        </p:nvGrpSpPr>
        <p:grpSpPr>
          <a:xfrm>
            <a:off x="287525" y="4854556"/>
            <a:ext cx="634914" cy="148716"/>
            <a:chOff x="1841475" y="2392725"/>
            <a:chExt cx="3928925" cy="920275"/>
          </a:xfrm>
        </p:grpSpPr>
        <p:sp>
          <p:nvSpPr>
            <p:cNvPr id="54" name="Shape 5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55" name="Shape 5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56" name="Shape 5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57" name="Shape 5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58" name="Shape 5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59" name="Shape 5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60" name="Shape 6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61" name="Shape 6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30697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5.xml><?xml version="1.0" encoding="utf-8"?>
<p:sldLayout xmlns:a="http://schemas.openxmlformats.org/drawingml/2006/main" xmlns:r="http://schemas.openxmlformats.org/officeDocument/2006/relationships" xmlns:p="http://schemas.openxmlformats.org/presentationml/2006/main">
  <p:cSld name="7 – Diagram Box">
    <p:bg>
      <p:bgPr>
        <a:solidFill>
          <a:srgbClr val="F3F3F3"/>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64" name="Shape 64"/>
          <p:cNvGrpSpPr/>
          <p:nvPr/>
        </p:nvGrpSpPr>
        <p:grpSpPr>
          <a:xfrm>
            <a:off x="287525" y="4854556"/>
            <a:ext cx="634914" cy="148716"/>
            <a:chOff x="1841475" y="2392725"/>
            <a:chExt cx="3928925" cy="920275"/>
          </a:xfrm>
        </p:grpSpPr>
        <p:sp>
          <p:nvSpPr>
            <p:cNvPr id="65" name="Shape 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66" name="Shape 6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67" name="Shape 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68" name="Shape 6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69" name="Shape 6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70" name="Shape 7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71" name="Shape 7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72" name="Shape 7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
        <p:nvSpPr>
          <p:cNvPr id="73" name="Shape 73"/>
          <p:cNvSpPr/>
          <p:nvPr/>
        </p:nvSpPr>
        <p:spPr>
          <a:xfrm>
            <a:off x="285750" y="907200"/>
            <a:ext cx="8569800" cy="3762300"/>
          </a:xfrm>
          <a:prstGeom prst="rect">
            <a:avLst/>
          </a:prstGeom>
          <a:solidFill>
            <a:srgbClr val="FFFFFF"/>
          </a:solidFill>
          <a:ln>
            <a:noFill/>
          </a:ln>
        </p:spPr>
        <p:txBody>
          <a:bodyPr wrap="square" lIns="91425" tIns="91425" rIns="91425" bIns="91425" anchor="ctr" anchorCtr="0">
            <a:noAutofit/>
          </a:bodyPr>
          <a:lstStyle/>
          <a:p>
            <a:endParaRPr/>
          </a:p>
        </p:txBody>
      </p:sp>
      <p:cxnSp>
        <p:nvCxnSpPr>
          <p:cNvPr id="74" name="Shape 74"/>
          <p:cNvCxnSpPr/>
          <p:nvPr/>
        </p:nvCxnSpPr>
        <p:spPr>
          <a:xfrm>
            <a:off x="8855561" y="-214525"/>
            <a:ext cx="0" cy="119700"/>
          </a:xfrm>
          <a:prstGeom prst="straightConnector1">
            <a:avLst/>
          </a:prstGeom>
          <a:noFill/>
          <a:ln w="9525" cap="flat" cmpd="sng">
            <a:solidFill>
              <a:srgbClr val="D9D9D9"/>
            </a:solidFill>
            <a:prstDash val="solid"/>
            <a:round/>
            <a:headEnd type="none" w="lg" len="lg"/>
            <a:tailEnd type="none" w="lg" len="lg"/>
          </a:ln>
        </p:spPr>
      </p:cxnSp>
      <p:cxnSp>
        <p:nvCxnSpPr>
          <p:cNvPr id="75" name="Shape 75"/>
          <p:cNvCxnSpPr/>
          <p:nvPr/>
        </p:nvCxnSpPr>
        <p:spPr>
          <a:xfrm>
            <a:off x="287536" y="-214525"/>
            <a:ext cx="0" cy="119700"/>
          </a:xfrm>
          <a:prstGeom prst="straightConnector1">
            <a:avLst/>
          </a:prstGeom>
          <a:noFill/>
          <a:ln w="9525" cap="flat" cmpd="sng">
            <a:solidFill>
              <a:srgbClr val="D9D9D9"/>
            </a:solidFill>
            <a:prstDash val="solid"/>
            <a:round/>
            <a:headEnd type="none" w="lg" len="lg"/>
            <a:tailEnd type="none" w="lg" len="lg"/>
          </a:ln>
        </p:spPr>
      </p:cxnSp>
      <p:cxnSp>
        <p:nvCxnSpPr>
          <p:cNvPr id="76" name="Shape 76"/>
          <p:cNvCxnSpPr/>
          <p:nvPr/>
        </p:nvCxnSpPr>
        <p:spPr>
          <a:xfrm rot="10800000">
            <a:off x="-228600" y="923925"/>
            <a:ext cx="114300" cy="0"/>
          </a:xfrm>
          <a:prstGeom prst="straightConnector1">
            <a:avLst/>
          </a:prstGeom>
          <a:noFill/>
          <a:ln w="9525" cap="flat" cmpd="sng">
            <a:solidFill>
              <a:srgbClr val="D9D9D9"/>
            </a:solidFill>
            <a:prstDash val="solid"/>
            <a:round/>
            <a:headEnd type="none" w="lg" len="lg"/>
            <a:tailEnd type="none" w="lg" len="lg"/>
          </a:ln>
        </p:spPr>
      </p:cxnSp>
      <p:cxnSp>
        <p:nvCxnSpPr>
          <p:cNvPr id="77" name="Shape 77"/>
          <p:cNvCxnSpPr/>
          <p:nvPr/>
        </p:nvCxnSpPr>
        <p:spPr>
          <a:xfrm rot="10800000">
            <a:off x="-228600" y="4669500"/>
            <a:ext cx="114300" cy="0"/>
          </a:xfrm>
          <a:prstGeom prst="straightConnector1">
            <a:avLst/>
          </a:prstGeom>
          <a:noFill/>
          <a:ln w="9525" cap="flat" cmpd="sng">
            <a:solidFill>
              <a:srgbClr val="D9D9D9"/>
            </a:solidFill>
            <a:prstDash val="solid"/>
            <a:round/>
            <a:headEnd type="none" w="lg" len="lg"/>
            <a:tailEnd type="none" w="lg" len="lg"/>
          </a:ln>
        </p:spPr>
      </p:cxnSp>
    </p:spTree>
    <p:extLst>
      <p:ext uri="{BB962C8B-B14F-4D97-AF65-F5344CB8AC3E}">
        <p14:creationId xmlns:p14="http://schemas.microsoft.com/office/powerpoint/2010/main" val="23000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6.xml><?xml version="1.0" encoding="utf-8"?>
<p:sldLayout xmlns:a="http://schemas.openxmlformats.org/drawingml/2006/main" xmlns:r="http://schemas.openxmlformats.org/officeDocument/2006/relationships" xmlns:p="http://schemas.openxmlformats.org/presentationml/2006/main">
  <p:cSld name="B – Design Grid">
    <p:spTree>
      <p:nvGrpSpPr>
        <p:cNvPr id="1" name="Shape 78"/>
        <p:cNvGrpSpPr/>
        <p:nvPr/>
      </p:nvGrpSpPr>
      <p:grpSpPr>
        <a:xfrm>
          <a:off x="0" y="0"/>
          <a:ext cx="0" cy="0"/>
          <a:chOff x="0" y="0"/>
          <a:chExt cx="0" cy="0"/>
        </a:xfrm>
      </p:grpSpPr>
      <p:pic>
        <p:nvPicPr>
          <p:cNvPr id="79" name="Shape 79"/>
          <p:cNvPicPr preferRelativeResize="0"/>
          <p:nvPr/>
        </p:nvPicPr>
        <p:blipFill>
          <a:blip r:embed="rId2">
            <a:alphaModFix/>
          </a:blip>
          <a:stretch>
            <a:fillRect/>
          </a:stretch>
        </p:blipFill>
        <p:spPr>
          <a:xfrm>
            <a:off x="0" y="0"/>
            <a:ext cx="9144000" cy="5143489"/>
          </a:xfrm>
          <a:prstGeom prst="rect">
            <a:avLst/>
          </a:prstGeom>
          <a:noFill/>
          <a:ln>
            <a:noFill/>
          </a:ln>
        </p:spPr>
      </p:pic>
      <p:sp>
        <p:nvSpPr>
          <p:cNvPr id="80" name="Shape 80"/>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81" name="Shape 81"/>
          <p:cNvGrpSpPr/>
          <p:nvPr/>
        </p:nvGrpSpPr>
        <p:grpSpPr>
          <a:xfrm>
            <a:off x="287525" y="4854556"/>
            <a:ext cx="634914" cy="148716"/>
            <a:chOff x="1841475" y="2392725"/>
            <a:chExt cx="3928925" cy="920275"/>
          </a:xfrm>
        </p:grpSpPr>
        <p:sp>
          <p:nvSpPr>
            <p:cNvPr id="82" name="Shape 8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83" name="Shape 8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84" name="Shape 8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85" name="Shape 8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86" name="Shape 8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87" name="Shape 8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88" name="Shape 8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89" name="Shape 8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193541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7.xml><?xml version="1.0" encoding="utf-8"?>
<p:sldLayout xmlns:a="http://schemas.openxmlformats.org/drawingml/2006/main" xmlns:r="http://schemas.openxmlformats.org/officeDocument/2006/relationships" xmlns:p="http://schemas.openxmlformats.org/presentationml/2006/main">
  <p:cSld name="C – Night Mode">
    <p:bg>
      <p:bgPr>
        <a:solidFill>
          <a:schemeClr val="dk1"/>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92" name="Shape 92"/>
          <p:cNvGrpSpPr/>
          <p:nvPr/>
        </p:nvGrpSpPr>
        <p:grpSpPr>
          <a:xfrm>
            <a:off x="287525" y="4854556"/>
            <a:ext cx="634914" cy="148716"/>
            <a:chOff x="1841475" y="2392725"/>
            <a:chExt cx="3928925" cy="920275"/>
          </a:xfrm>
        </p:grpSpPr>
        <p:sp>
          <p:nvSpPr>
            <p:cNvPr id="93" name="Shape 9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94" name="Shape 9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95" name="Shape 9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96" name="Shape 9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97" name="Shape 9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98" name="Shape 9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99" name="Shape 9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100" name="Shape 10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1703890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8.xml><?xml version="1.0" encoding="utf-8"?>
<p:sldLayout xmlns:a="http://schemas.openxmlformats.org/drawingml/2006/main" xmlns:r="http://schemas.openxmlformats.org/officeDocument/2006/relationships" xmlns:p="http://schemas.openxmlformats.org/presentationml/2006/main">
  <p:cSld name="4 – Sidebar">
    <p:spTree>
      <p:nvGrpSpPr>
        <p:cNvPr id="1" name="Shape 101"/>
        <p:cNvGrpSpPr/>
        <p:nvPr/>
      </p:nvGrpSpPr>
      <p:grpSpPr>
        <a:xfrm>
          <a:off x="0" y="0"/>
          <a:ext cx="0" cy="0"/>
          <a:chOff x="0" y="0"/>
          <a:chExt cx="0" cy="0"/>
        </a:xfrm>
      </p:grpSpPr>
      <p:cxnSp>
        <p:nvCxnSpPr>
          <p:cNvPr id="102" name="Shape 102"/>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3" name="Shape 10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4" name="Shape 104"/>
          <p:cNvGrpSpPr/>
          <p:nvPr/>
        </p:nvGrpSpPr>
        <p:grpSpPr>
          <a:xfrm>
            <a:off x="287525" y="4854556"/>
            <a:ext cx="634914" cy="148716"/>
            <a:chOff x="1841475" y="2392725"/>
            <a:chExt cx="3928925" cy="920275"/>
          </a:xfrm>
        </p:grpSpPr>
        <p:sp>
          <p:nvSpPr>
            <p:cNvPr id="105" name="Shape 10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106" name="Shape 10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107" name="Shape 10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08" name="Shape 10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109" name="Shape 10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110" name="Shape 11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11" name="Shape 11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112" name="Shape 11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cxnSp>
        <p:nvCxnSpPr>
          <p:cNvPr id="113" name="Shape 113"/>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Tree>
    <p:extLst>
      <p:ext uri="{BB962C8B-B14F-4D97-AF65-F5344CB8AC3E}">
        <p14:creationId xmlns:p14="http://schemas.microsoft.com/office/powerpoint/2010/main" val="3523852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9.xml><?xml version="1.0" encoding="utf-8"?>
<p:sldLayout xmlns:a="http://schemas.openxmlformats.org/drawingml/2006/main" xmlns:r="http://schemas.openxmlformats.org/officeDocument/2006/relationships" xmlns:p="http://schemas.openxmlformats.org/presentationml/2006/main">
  <p:cSld name="5 – Split">
    <p:spTree>
      <p:nvGrpSpPr>
        <p:cNvPr id="1" name="Shape 114"/>
        <p:cNvGrpSpPr/>
        <p:nvPr/>
      </p:nvGrpSpPr>
      <p:grpSpPr>
        <a:xfrm>
          <a:off x="0" y="0"/>
          <a:ext cx="0" cy="0"/>
          <a:chOff x="0" y="0"/>
          <a:chExt cx="0" cy="0"/>
        </a:xfrm>
      </p:grpSpPr>
      <p:cxnSp>
        <p:nvCxnSpPr>
          <p:cNvPr id="115" name="Shape 115"/>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16" name="Shape 116"/>
          <p:cNvGrpSpPr/>
          <p:nvPr/>
        </p:nvGrpSpPr>
        <p:grpSpPr>
          <a:xfrm>
            <a:off x="287525" y="4854556"/>
            <a:ext cx="634914" cy="148716"/>
            <a:chOff x="1841475" y="2392725"/>
            <a:chExt cx="3928925" cy="920275"/>
          </a:xfrm>
        </p:grpSpPr>
        <p:sp>
          <p:nvSpPr>
            <p:cNvPr id="117" name="Shape 11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118" name="Shape 1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119" name="Shape 1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20" name="Shape 1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121" name="Shape 12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122" name="Shape 12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23" name="Shape 12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124" name="Shape 12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
        <p:nvSpPr>
          <p:cNvPr id="125" name="Shape 12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26" name="Shape 126"/>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344622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Blank">
    <p:spTree>
      <p:nvGrpSpPr>
        <p:cNvPr id="1" name="Shape 528"/>
        <p:cNvGrpSpPr/>
        <p:nvPr/>
      </p:nvGrpSpPr>
      <p:grpSpPr>
        <a:xfrm>
          <a:off x="0" y="0"/>
          <a:ext cx="0" cy="0"/>
          <a:chOff x="0" y="0"/>
          <a:chExt cx="0" cy="0"/>
        </a:xfrm>
      </p:grpSpPr>
      <p:sp>
        <p:nvSpPr>
          <p:cNvPr id="529" name="Shape 5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0.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27"/>
        <p:cNvGrpSpPr/>
        <p:nvPr/>
      </p:nvGrpSpPr>
      <p:grpSpPr>
        <a:xfrm>
          <a:off x="0" y="0"/>
          <a:ext cx="0" cy="0"/>
          <a:chOff x="0" y="0"/>
          <a:chExt cx="0" cy="0"/>
        </a:xfrm>
      </p:grpSpPr>
      <p:sp>
        <p:nvSpPr>
          <p:cNvPr id="128" name="Shape 128"/>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algn="ctr"/>
            <a:r>
              <a:rPr lang="en" sz="1000">
                <a:solidFill>
                  <a:srgbClr val="00253E"/>
                </a:solidFill>
                <a:latin typeface="Proxima Nova"/>
                <a:ea typeface="Proxima Nova"/>
                <a:cs typeface="Proxima Nova"/>
                <a:sym typeface="Proxima Nova"/>
              </a:rPr>
              <a:t>Cover w/ Image</a:t>
            </a:r>
          </a:p>
        </p:txBody>
      </p:sp>
      <p:cxnSp>
        <p:nvCxnSpPr>
          <p:cNvPr id="129" name="Shape 129"/>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0" name="Shape 130"/>
          <p:cNvGrpSpPr/>
          <p:nvPr/>
        </p:nvGrpSpPr>
        <p:grpSpPr>
          <a:xfrm>
            <a:off x="287525" y="4854556"/>
            <a:ext cx="634914" cy="148716"/>
            <a:chOff x="1841475" y="2392725"/>
            <a:chExt cx="3928925" cy="920275"/>
          </a:xfrm>
        </p:grpSpPr>
        <p:sp>
          <p:nvSpPr>
            <p:cNvPr id="131" name="Shape 13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132" name="Shape 13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133" name="Shape 13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34" name="Shape 13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135" name="Shape 13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136" name="Shape 13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37" name="Shape 13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138" name="Shape 13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
        <p:nvSpPr>
          <p:cNvPr id="139" name="Shape 139"/>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41215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1.xml><?xml version="1.0" encoding="utf-8"?>
<p:sldLayout xmlns:a="http://schemas.openxmlformats.org/drawingml/2006/main" xmlns:r="http://schemas.openxmlformats.org/officeDocument/2006/relationships" xmlns:p="http://schemas.openxmlformats.org/presentationml/2006/main">
  <p:cSld name="6 – Columns">
    <p:spTree>
      <p:nvGrpSpPr>
        <p:cNvPr id="1" name="Shape 140"/>
        <p:cNvGrpSpPr/>
        <p:nvPr/>
      </p:nvGrpSpPr>
      <p:grpSpPr>
        <a:xfrm>
          <a:off x="0" y="0"/>
          <a:ext cx="0" cy="0"/>
          <a:chOff x="0" y="0"/>
          <a:chExt cx="0" cy="0"/>
        </a:xfrm>
      </p:grpSpPr>
      <p:grpSp>
        <p:nvGrpSpPr>
          <p:cNvPr id="141" name="Shape 141"/>
          <p:cNvGrpSpPr/>
          <p:nvPr/>
        </p:nvGrpSpPr>
        <p:grpSpPr>
          <a:xfrm>
            <a:off x="287525" y="4854556"/>
            <a:ext cx="634914" cy="148716"/>
            <a:chOff x="1841475" y="2392725"/>
            <a:chExt cx="3928925" cy="920275"/>
          </a:xfrm>
        </p:grpSpPr>
        <p:sp>
          <p:nvSpPr>
            <p:cNvPr id="142" name="Shape 14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143" name="Shape 14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144" name="Shape 14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45" name="Shape 14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146" name="Shape 14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147" name="Shape 14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48" name="Shape 14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149" name="Shape 14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
        <p:nvSpPr>
          <p:cNvPr id="150" name="Shape 150"/>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51" name="Shape 151"/>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cxnSp>
        <p:nvCxnSpPr>
          <p:cNvPr id="152" name="Shape 152"/>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cxnSp>
        <p:nvCxnSpPr>
          <p:cNvPr id="153" name="Shape 153"/>
          <p:cNvCxnSpPr/>
          <p:nvPr/>
        </p:nvCxnSpPr>
        <p:spPr>
          <a:xfrm rot="10800000">
            <a:off x="3067875" y="905700"/>
            <a:ext cx="0" cy="3764400"/>
          </a:xfrm>
          <a:prstGeom prst="straightConnector1">
            <a:avLst/>
          </a:prstGeom>
          <a:noFill/>
          <a:ln w="19050" cap="flat" cmpd="sng">
            <a:solidFill>
              <a:srgbClr val="D9D9D9"/>
            </a:solidFill>
            <a:prstDash val="solid"/>
            <a:round/>
            <a:headEnd type="none" w="med" len="med"/>
            <a:tailEnd type="none" w="med" len="med"/>
          </a:ln>
        </p:spPr>
      </p:cxnSp>
      <p:cxnSp>
        <p:nvCxnSpPr>
          <p:cNvPr id="154" name="Shape 154"/>
          <p:cNvCxnSpPr/>
          <p:nvPr/>
        </p:nvCxnSpPr>
        <p:spPr>
          <a:xfrm>
            <a:off x="30678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55" name="Shape 155"/>
          <p:cNvSpPr txBox="1"/>
          <p:nvPr/>
        </p:nvSpPr>
        <p:spPr>
          <a:xfrm>
            <a:off x="192475" y="900400"/>
            <a:ext cx="2729400" cy="3769500"/>
          </a:xfrm>
          <a:prstGeom prst="rect">
            <a:avLst/>
          </a:prstGeom>
          <a:noFill/>
          <a:ln>
            <a:noFill/>
          </a:ln>
        </p:spPr>
        <p:txBody>
          <a:bodyPr wrap="square" lIns="91425" tIns="45700" rIns="91425" bIns="45700" anchor="t" anchorCtr="0">
            <a:noAutofit/>
          </a:bodyPr>
          <a:lstStyle/>
          <a:p>
            <a:pPr>
              <a:lnSpc>
                <a:spcPct val="110000"/>
              </a:lnSpc>
              <a:spcAft>
                <a:spcPts val="1000"/>
              </a:spcAft>
            </a:pPr>
            <a:endParaRPr sz="1100">
              <a:solidFill>
                <a:srgbClr val="00253E"/>
              </a:solidFill>
              <a:latin typeface="Proxima Nova"/>
              <a:ea typeface="Proxima Nova"/>
              <a:cs typeface="Proxima Nova"/>
              <a:sym typeface="Proxima Nova"/>
            </a:endParaRPr>
          </a:p>
        </p:txBody>
      </p:sp>
      <p:sp>
        <p:nvSpPr>
          <p:cNvPr id="156" name="Shape 156"/>
          <p:cNvSpPr txBox="1">
            <a:spLocks noGrp="1"/>
          </p:cNvSpPr>
          <p:nvPr>
            <p:ph type="body" idx="1"/>
          </p:nvPr>
        </p:nvSpPr>
        <p:spPr>
          <a:xfrm>
            <a:off x="192475" y="900400"/>
            <a:ext cx="2729400" cy="37695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57" name="Shape 157"/>
          <p:cNvSpPr txBox="1">
            <a:spLocks noGrp="1"/>
          </p:cNvSpPr>
          <p:nvPr>
            <p:ph type="body" idx="2"/>
          </p:nvPr>
        </p:nvSpPr>
        <p:spPr>
          <a:xfrm>
            <a:off x="3207300" y="900400"/>
            <a:ext cx="2729400" cy="37695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58" name="Shape 158"/>
          <p:cNvSpPr txBox="1">
            <a:spLocks noGrp="1"/>
          </p:cNvSpPr>
          <p:nvPr>
            <p:ph type="body" idx="3"/>
          </p:nvPr>
        </p:nvSpPr>
        <p:spPr>
          <a:xfrm>
            <a:off x="6222125" y="900400"/>
            <a:ext cx="2729400" cy="37695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065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2.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59"/>
        <p:cNvGrpSpPr/>
        <p:nvPr/>
      </p:nvGrpSpPr>
      <p:grpSpPr>
        <a:xfrm>
          <a:off x="0" y="0"/>
          <a:ext cx="0" cy="0"/>
          <a:chOff x="0" y="0"/>
          <a:chExt cx="0" cy="0"/>
        </a:xfrm>
      </p:grpSpPr>
      <p:pic>
        <p:nvPicPr>
          <p:cNvPr id="160" name="Shape 16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61" name="Shape 16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SzPct val="25000"/>
              <a:buFont typeface="Arial"/>
              <a:buNone/>
            </a:pPr>
            <a:endParaRPr sz="1800">
              <a:solidFill>
                <a:srgbClr val="A9DBD6"/>
              </a:solidFill>
            </a:endParaRPr>
          </a:p>
        </p:txBody>
      </p:sp>
      <p:pic>
        <p:nvPicPr>
          <p:cNvPr id="162" name="Shape 162"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163" name="Shape 163"/>
          <p:cNvCxnSpPr/>
          <p:nvPr/>
        </p:nvCxnSpPr>
        <p:spPr>
          <a:xfrm>
            <a:off x="762347"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64" name="Shape 164"/>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5" name="Shape 165"/>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6" name="Shape 166"/>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197439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3.xml><?xml version="1.0" encoding="utf-8"?>
<p:sldLayout xmlns:a="http://schemas.openxmlformats.org/drawingml/2006/main" xmlns:r="http://schemas.openxmlformats.org/officeDocument/2006/relationships" xmlns:p="http://schemas.openxmlformats.org/presentationml/2006/main">
  <p:cSld name="2 – Intro 1">
    <p:spTree>
      <p:nvGrpSpPr>
        <p:cNvPr id="1" name="Shape 167"/>
        <p:cNvGrpSpPr/>
        <p:nvPr/>
      </p:nvGrpSpPr>
      <p:grpSpPr>
        <a:xfrm>
          <a:off x="0" y="0"/>
          <a:ext cx="0" cy="0"/>
          <a:chOff x="0" y="0"/>
          <a:chExt cx="0" cy="0"/>
        </a:xfrm>
      </p:grpSpPr>
      <p:sp>
        <p:nvSpPr>
          <p:cNvPr id="168" name="Shape 168"/>
          <p:cNvSpPr/>
          <p:nvPr/>
        </p:nvSpPr>
        <p:spPr>
          <a:xfrm>
            <a:off x="0" y="0"/>
            <a:ext cx="3066000" cy="5143500"/>
          </a:xfrm>
          <a:prstGeom prst="rect">
            <a:avLst/>
          </a:prstGeom>
          <a:solidFill>
            <a:schemeClr val="lt2"/>
          </a:solidFill>
          <a:ln>
            <a:noFill/>
          </a:ln>
        </p:spPr>
        <p:txBody>
          <a:bodyPr wrap="square" lIns="91425" tIns="91425" rIns="91425" bIns="91425" anchor="ctr" anchorCtr="0">
            <a:noAutofit/>
          </a:bodyPr>
          <a:lstStyle/>
          <a:p>
            <a:pPr>
              <a:buClr>
                <a:srgbClr val="000000"/>
              </a:buClr>
              <a:buSzPct val="25000"/>
              <a:buFont typeface="Arial"/>
              <a:buNone/>
            </a:pPr>
            <a:endParaRPr/>
          </a:p>
        </p:txBody>
      </p:sp>
      <p:sp>
        <p:nvSpPr>
          <p:cNvPr id="169" name="Shape 169"/>
          <p:cNvSpPr txBox="1">
            <a:spLocks noGrp="1"/>
          </p:cNvSpPr>
          <p:nvPr>
            <p:ph type="title"/>
          </p:nvPr>
        </p:nvSpPr>
        <p:spPr>
          <a:xfrm>
            <a:off x="193350" y="549625"/>
            <a:ext cx="2751300" cy="14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560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buSzPct val="56000"/>
              <a:buFont typeface="Arial"/>
              <a:buNone/>
              <a:defRPr sz="2500"/>
            </a:lvl2pPr>
            <a:lvl3pPr lvl="2" indent="0" rtl="0">
              <a:spcBef>
                <a:spcPts val="0"/>
              </a:spcBef>
              <a:buSzPct val="56000"/>
              <a:buFont typeface="Arial"/>
              <a:buNone/>
              <a:defRPr sz="2500"/>
            </a:lvl3pPr>
            <a:lvl4pPr lvl="3" indent="0" rtl="0">
              <a:spcBef>
                <a:spcPts val="0"/>
              </a:spcBef>
              <a:buSzPct val="56000"/>
              <a:buFont typeface="Arial"/>
              <a:buNone/>
              <a:defRPr sz="2500"/>
            </a:lvl4pPr>
            <a:lvl5pPr lvl="4" indent="0" rtl="0">
              <a:spcBef>
                <a:spcPts val="0"/>
              </a:spcBef>
              <a:buSzPct val="56000"/>
              <a:buFont typeface="Arial"/>
              <a:buNone/>
              <a:defRPr sz="2500"/>
            </a:lvl5pPr>
            <a:lvl6pPr lvl="5" indent="0" rtl="0">
              <a:spcBef>
                <a:spcPts val="0"/>
              </a:spcBef>
              <a:buSzPct val="56000"/>
              <a:buFont typeface="Arial"/>
              <a:buNone/>
              <a:defRPr sz="2500"/>
            </a:lvl6pPr>
            <a:lvl7pPr lvl="6" indent="0" rtl="0">
              <a:spcBef>
                <a:spcPts val="0"/>
              </a:spcBef>
              <a:buSzPct val="56000"/>
              <a:buFont typeface="Arial"/>
              <a:buNone/>
              <a:defRPr sz="2500"/>
            </a:lvl7pPr>
            <a:lvl8pPr lvl="7" indent="0" rtl="0">
              <a:spcBef>
                <a:spcPts val="0"/>
              </a:spcBef>
              <a:buSzPct val="56000"/>
              <a:buFont typeface="Arial"/>
              <a:buNone/>
              <a:defRPr sz="2500"/>
            </a:lvl8pPr>
            <a:lvl9pPr lvl="8" indent="0" rtl="0">
              <a:spcBef>
                <a:spcPts val="0"/>
              </a:spcBef>
              <a:buSzPct val="56000"/>
              <a:buFont typeface="Arial"/>
              <a:buNone/>
              <a:defRPr sz="2500"/>
            </a:lvl9pPr>
          </a:lstStyle>
          <a:p>
            <a:endParaRPr/>
          </a:p>
        </p:txBody>
      </p:sp>
      <p:cxnSp>
        <p:nvCxnSpPr>
          <p:cNvPr id="170" name="Shape 170"/>
          <p:cNvCxnSpPr/>
          <p:nvPr/>
        </p:nvCxnSpPr>
        <p:spPr>
          <a:xfrm>
            <a:off x="3066005"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71" name="Shape 171"/>
          <p:cNvGrpSpPr/>
          <p:nvPr/>
        </p:nvGrpSpPr>
        <p:grpSpPr>
          <a:xfrm>
            <a:off x="287525" y="4854556"/>
            <a:ext cx="634914" cy="148716"/>
            <a:chOff x="1841475" y="2392725"/>
            <a:chExt cx="3928925" cy="920275"/>
          </a:xfrm>
        </p:grpSpPr>
        <p:sp>
          <p:nvSpPr>
            <p:cNvPr id="172" name="Shape 17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173" name="Shape 17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174" name="Shape 17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75" name="Shape 17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176" name="Shape 17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177" name="Shape 17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178" name="Shape 17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179" name="Shape 17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cxnSp>
        <p:nvCxnSpPr>
          <p:cNvPr id="180" name="Shape 180"/>
          <p:cNvCxnSpPr/>
          <p:nvPr/>
        </p:nvCxnSpPr>
        <p:spPr>
          <a:xfrm rot="10800000">
            <a:off x="295728" y="2131916"/>
            <a:ext cx="524700" cy="0"/>
          </a:xfrm>
          <a:prstGeom prst="straightConnector1">
            <a:avLst/>
          </a:prstGeom>
          <a:noFill/>
          <a:ln w="28575" cap="flat" cmpd="sng">
            <a:solidFill>
              <a:schemeClr val="dk1"/>
            </a:solidFill>
            <a:prstDash val="solid"/>
            <a:round/>
            <a:headEnd type="none" w="lg" len="lg"/>
            <a:tailEnd type="none" w="lg" len="lg"/>
          </a:ln>
        </p:spPr>
      </p:cxnSp>
      <p:sp>
        <p:nvSpPr>
          <p:cNvPr id="181" name="Shape 181"/>
          <p:cNvSpPr txBox="1">
            <a:spLocks noGrp="1"/>
          </p:cNvSpPr>
          <p:nvPr>
            <p:ph type="subTitle" idx="1"/>
          </p:nvPr>
        </p:nvSpPr>
        <p:spPr>
          <a:xfrm>
            <a:off x="193350" y="2274300"/>
            <a:ext cx="2751300" cy="1495200"/>
          </a:xfrm>
          <a:prstGeom prst="rect">
            <a:avLst/>
          </a:prstGeom>
          <a:noFill/>
          <a:ln>
            <a:noFill/>
          </a:ln>
        </p:spPr>
        <p:txBody>
          <a:bodyPr wrap="square" lIns="91425" tIns="91425" rIns="91425" bIns="91425" anchor="t" anchorCtr="0"/>
          <a:lstStyle>
            <a:lvl1pPr lvl="0" rtl="0">
              <a:lnSpc>
                <a:spcPct val="110000"/>
              </a:lnSpc>
              <a:spcBef>
                <a:spcPts val="0"/>
              </a:spcBef>
              <a:spcAft>
                <a:spcPts val="1500"/>
              </a:spcAft>
              <a:buNone/>
              <a:defRPr sz="13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2" name="Shape 182"/>
          <p:cNvSpPr txBox="1">
            <a:spLocks noGrp="1"/>
          </p:cNvSpPr>
          <p:nvPr>
            <p:ph type="body" idx="2"/>
          </p:nvPr>
        </p:nvSpPr>
        <p:spPr>
          <a:xfrm>
            <a:off x="3810675" y="549625"/>
            <a:ext cx="5047200" cy="41202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25048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4.xml><?xml version="1.0" encoding="utf-8"?>
<p:sldLayout xmlns:a="http://schemas.openxmlformats.org/drawingml/2006/main" xmlns:r="http://schemas.openxmlformats.org/officeDocument/2006/relationships" xmlns:p="http://schemas.openxmlformats.org/presentationml/2006/main">
  <p:cSld name="3 – Standard 1">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85" name="Shape 185"/>
          <p:cNvGrpSpPr/>
          <p:nvPr/>
        </p:nvGrpSpPr>
        <p:grpSpPr>
          <a:xfrm>
            <a:off x="287525" y="4854556"/>
            <a:ext cx="634914" cy="148716"/>
            <a:chOff x="1841475" y="2392725"/>
            <a:chExt cx="3928925" cy="920275"/>
          </a:xfrm>
        </p:grpSpPr>
        <p:sp>
          <p:nvSpPr>
            <p:cNvPr id="186" name="Shape 18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endParaRPr/>
            </a:p>
          </p:txBody>
        </p:sp>
        <p:sp>
          <p:nvSpPr>
            <p:cNvPr id="187" name="Shape 18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endParaRPr/>
            </a:p>
          </p:txBody>
        </p:sp>
        <p:sp>
          <p:nvSpPr>
            <p:cNvPr id="188" name="Shape 18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89" name="Shape 18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endParaRPr/>
            </a:p>
          </p:txBody>
        </p:sp>
        <p:sp>
          <p:nvSpPr>
            <p:cNvPr id="190" name="Shape 19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endParaRPr/>
            </a:p>
          </p:txBody>
        </p:sp>
        <p:sp>
          <p:nvSpPr>
            <p:cNvPr id="191" name="Shape 19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192" name="Shape 19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endParaRPr/>
            </a:p>
          </p:txBody>
        </p:sp>
        <p:sp>
          <p:nvSpPr>
            <p:cNvPr id="193" name="Shape 19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endParaRPr/>
            </a:p>
          </p:txBody>
        </p:sp>
      </p:grpSp>
      <p:sp>
        <p:nvSpPr>
          <p:cNvPr id="194" name="Shape 194"/>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4540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5.xml><?xml version="1.0" encoding="utf-8"?>
<p:sldLayout xmlns:a="http://schemas.openxmlformats.org/drawingml/2006/main" xmlns:r="http://schemas.openxmlformats.org/officeDocument/2006/relationships" xmlns:p="http://schemas.openxmlformats.org/presentationml/2006/main">
  <p:cSld name="Body">
    <p:spTree>
      <p:nvGrpSpPr>
        <p:cNvPr id="1" name="Shape 195"/>
        <p:cNvGrpSpPr/>
        <p:nvPr/>
      </p:nvGrpSpPr>
      <p:grpSpPr>
        <a:xfrm>
          <a:off x="0" y="0"/>
          <a:ext cx="0" cy="0"/>
          <a:chOff x="0" y="0"/>
          <a:chExt cx="0" cy="0"/>
        </a:xfrm>
      </p:grpSpPr>
      <p:pic>
        <p:nvPicPr>
          <p:cNvPr id="196" name="Shape 196" descr="Shape 60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97" name="Shape 197"/>
          <p:cNvSpPr txBox="1">
            <a:spLocks noGrp="1"/>
          </p:cNvSpPr>
          <p:nvPr>
            <p:ph type="title"/>
          </p:nvPr>
        </p:nvSpPr>
        <p:spPr>
          <a:xfrm>
            <a:off x="253550" y="151270"/>
            <a:ext cx="8663100" cy="557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253E"/>
              </a:buClr>
              <a:buSzPct val="56000"/>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50000"/>
              <a:buFont typeface="Arial"/>
              <a:buNone/>
              <a:defRPr sz="2800" b="0" i="0" u="none" strike="noStrike" cap="none">
                <a:solidFill>
                  <a:srgbClr val="000000"/>
                </a:solidFill>
                <a:latin typeface="Arial"/>
                <a:ea typeface="Arial"/>
                <a:cs typeface="Arial"/>
                <a:sym typeface="Arial"/>
              </a:defRPr>
            </a:lvl9pPr>
          </a:lstStyle>
          <a:p>
            <a:endParaRPr/>
          </a:p>
        </p:txBody>
      </p:sp>
      <p:sp>
        <p:nvSpPr>
          <p:cNvPr id="198" name="Shape 198"/>
          <p:cNvSpPr txBox="1">
            <a:spLocks noGrp="1"/>
          </p:cNvSpPr>
          <p:nvPr>
            <p:ph type="sldNum" idx="12"/>
          </p:nvPr>
        </p:nvSpPr>
        <p:spPr>
          <a:xfrm>
            <a:off x="6216485" y="4608114"/>
            <a:ext cx="336600" cy="318300"/>
          </a:xfrm>
          <a:prstGeom prst="rect">
            <a:avLst/>
          </a:prstGeom>
          <a:noFill/>
          <a:ln>
            <a:noFill/>
          </a:ln>
        </p:spPr>
        <p:txBody>
          <a:bodyPr wrap="square"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51485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6.xml><?xml version="1.0" encoding="utf-8"?>
<p:sldLayout xmlns:a="http://schemas.openxmlformats.org/drawingml/2006/main" xmlns:r="http://schemas.openxmlformats.org/officeDocument/2006/relationships" xmlns:p="http://schemas.openxmlformats.org/presentationml/2006/main">
  <p:cSld name="Blank">
    <p:spTree>
      <p:nvGrpSpPr>
        <p:cNvPr id="1" name="Shape 199"/>
        <p:cNvGrpSpPr/>
        <p:nvPr/>
      </p:nvGrpSpPr>
      <p:grpSpPr>
        <a:xfrm>
          <a:off x="0" y="0"/>
          <a:ext cx="0" cy="0"/>
          <a:chOff x="0" y="0"/>
          <a:chExt cx="0" cy="0"/>
        </a:xfrm>
      </p:grpSpPr>
      <p:pic>
        <p:nvPicPr>
          <p:cNvPr id="200" name="Shape 200" descr="Shape 1189"/>
          <p:cNvPicPr preferRelativeResize="0"/>
          <p:nvPr/>
        </p:nvPicPr>
        <p:blipFill rotWithShape="1">
          <a:blip r:embed="rId2">
            <a:alphaModFix/>
          </a:blip>
          <a:srcRect/>
          <a:stretch/>
        </p:blipFill>
        <p:spPr>
          <a:xfrm>
            <a:off x="-10" y="4772095"/>
            <a:ext cx="897000" cy="371400"/>
          </a:xfrm>
          <a:prstGeom prst="rect">
            <a:avLst/>
          </a:prstGeom>
          <a:noFill/>
          <a:ln>
            <a:noFill/>
          </a:ln>
        </p:spPr>
      </p:pic>
      <p:sp>
        <p:nvSpPr>
          <p:cNvPr id="201" name="Shape 201"/>
          <p:cNvSpPr txBox="1">
            <a:spLocks noGrp="1"/>
          </p:cNvSpPr>
          <p:nvPr>
            <p:ph type="sldNum" idx="12"/>
          </p:nvPr>
        </p:nvSpPr>
        <p:spPr>
          <a:xfrm>
            <a:off x="4419600" y="4608064"/>
            <a:ext cx="2133600" cy="318300"/>
          </a:xfrm>
          <a:prstGeom prst="rect">
            <a:avLst/>
          </a:prstGeom>
          <a:noFill/>
          <a:ln>
            <a:noFill/>
          </a:ln>
        </p:spPr>
        <p:txBody>
          <a:bodyPr wrap="square"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18969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7.xml><?xml version="1.0" encoding="utf-8"?>
<p:sldLayout xmlns:a="http://schemas.openxmlformats.org/drawingml/2006/main" xmlns:r="http://schemas.openxmlformats.org/officeDocument/2006/relationships" xmlns:p="http://schemas.openxmlformats.org/presentationml/2006/main">
  <p:cSld name="4_Blank">
    <p:spTree>
      <p:nvGrpSpPr>
        <p:cNvPr id="1" name="Shape 202"/>
        <p:cNvGrpSpPr/>
        <p:nvPr/>
      </p:nvGrpSpPr>
      <p:grpSpPr>
        <a:xfrm>
          <a:off x="0" y="0"/>
          <a:ext cx="0" cy="0"/>
          <a:chOff x="0" y="0"/>
          <a:chExt cx="0" cy="0"/>
        </a:xfrm>
      </p:grpSpPr>
      <p:sp>
        <p:nvSpPr>
          <p:cNvPr id="203" name="Shape 203"/>
          <p:cNvSpPr>
            <a:spLocks noGrp="1"/>
          </p:cNvSpPr>
          <p:nvPr>
            <p:ph type="pic" idx="2"/>
          </p:nvPr>
        </p:nvSpPr>
        <p:spPr>
          <a:xfrm>
            <a:off x="114300" y="112713"/>
            <a:ext cx="8915400" cy="49182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ct val="43750"/>
              <a:buFont typeface="Arial"/>
              <a:buNone/>
              <a:defRPr sz="3200" b="0" i="0" u="none" strike="noStrike" cap="none">
                <a:solidFill>
                  <a:schemeClr val="dk1"/>
                </a:solidFill>
                <a:latin typeface="Arial"/>
                <a:ea typeface="Arial"/>
                <a:cs typeface="Arial"/>
                <a:sym typeface="Arial"/>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4" name="Shape 204"/>
          <p:cNvSpPr txBox="1">
            <a:spLocks noGrp="1"/>
          </p:cNvSpPr>
          <p:nvPr>
            <p:ph type="body" idx="1"/>
          </p:nvPr>
        </p:nvSpPr>
        <p:spPr>
          <a:xfrm>
            <a:off x="411479" y="347472"/>
            <a:ext cx="5303400" cy="237600"/>
          </a:xfrm>
          <a:prstGeom prst="rect">
            <a:avLst/>
          </a:prstGeom>
          <a:noFill/>
          <a:ln>
            <a:noFill/>
          </a:ln>
        </p:spPr>
        <p:txBody>
          <a:bodyPr wrap="square" lIns="91425" tIns="91425" rIns="91425" bIns="91425" anchor="t" anchorCtr="0"/>
          <a:lstStyle>
            <a:lvl1pPr marL="0" marR="0" lvl="0" indent="0" algn="l" rtl="0">
              <a:lnSpc>
                <a:spcPct val="100000"/>
              </a:lnSpc>
              <a:spcBef>
                <a:spcPts val="200"/>
              </a:spcBef>
              <a:spcAft>
                <a:spcPts val="0"/>
              </a:spcAft>
              <a:buClr>
                <a:schemeClr val="accent1"/>
              </a:buClr>
              <a:buSzPct val="140000"/>
              <a:buFont typeface="Arial"/>
              <a:buChar char="●"/>
              <a:defRPr sz="1000" b="1" i="0" u="none" strike="noStrike" cap="none">
                <a:solidFill>
                  <a:schemeClr val="accent1"/>
                </a:solidFill>
                <a:latin typeface="Arial"/>
                <a:ea typeface="Arial"/>
                <a:cs typeface="Arial"/>
                <a:sym typeface="Arial"/>
              </a:defRPr>
            </a:lvl1pPr>
            <a:lvl2pPr marL="457200" marR="0" lvl="1" indent="0" algn="l" rtl="0">
              <a:lnSpc>
                <a:spcPct val="100000"/>
              </a:lnSpc>
              <a:spcBef>
                <a:spcPts val="200"/>
              </a:spcBef>
              <a:spcAft>
                <a:spcPts val="0"/>
              </a:spcAft>
              <a:buClr>
                <a:schemeClr val="accent2"/>
              </a:buClr>
              <a:buSzPct val="140000"/>
              <a:buFont typeface="Arial"/>
              <a:buChar char="○"/>
              <a:defRPr sz="1000" b="1" i="0" u="none" strike="noStrike" cap="none">
                <a:solidFill>
                  <a:schemeClr val="accent2"/>
                </a:solidFill>
                <a:latin typeface="Arial"/>
                <a:ea typeface="Arial"/>
                <a:cs typeface="Arial"/>
                <a:sym typeface="Arial"/>
              </a:defRPr>
            </a:lvl2pPr>
            <a:lvl3pPr marL="914400" marR="0" lvl="2" indent="0" algn="l" rtl="0">
              <a:lnSpc>
                <a:spcPct val="100000"/>
              </a:lnSpc>
              <a:spcBef>
                <a:spcPts val="200"/>
              </a:spcBef>
              <a:spcAft>
                <a:spcPts val="0"/>
              </a:spcAft>
              <a:buClr>
                <a:schemeClr val="accent2"/>
              </a:buClr>
              <a:buSzPct val="140000"/>
              <a:buFont typeface="Arial"/>
              <a:buChar char="■"/>
              <a:defRPr sz="1000" b="1" i="0" u="none" strike="noStrike" cap="none">
                <a:solidFill>
                  <a:schemeClr val="accent2"/>
                </a:solidFill>
                <a:latin typeface="Arial"/>
                <a:ea typeface="Arial"/>
                <a:cs typeface="Arial"/>
                <a:sym typeface="Arial"/>
              </a:defRPr>
            </a:lvl3pPr>
            <a:lvl4pPr marL="1371600" marR="0" lvl="3" indent="0" algn="l" rtl="0">
              <a:lnSpc>
                <a:spcPct val="100000"/>
              </a:lnSpc>
              <a:spcBef>
                <a:spcPts val="200"/>
              </a:spcBef>
              <a:spcAft>
                <a:spcPts val="0"/>
              </a:spcAft>
              <a:buClr>
                <a:schemeClr val="accent2"/>
              </a:buClr>
              <a:buSzPct val="140000"/>
              <a:buFont typeface="Arial"/>
              <a:buChar char="●"/>
              <a:defRPr sz="1000" b="1" i="0" u="none" strike="noStrike" cap="none">
                <a:solidFill>
                  <a:schemeClr val="accent2"/>
                </a:solidFill>
                <a:latin typeface="Arial"/>
                <a:ea typeface="Arial"/>
                <a:cs typeface="Arial"/>
                <a:sym typeface="Arial"/>
              </a:defRPr>
            </a:lvl4pPr>
            <a:lvl5pPr marL="1828800" marR="0" lvl="4" indent="0" algn="l" rtl="0">
              <a:lnSpc>
                <a:spcPct val="100000"/>
              </a:lnSpc>
              <a:spcBef>
                <a:spcPts val="200"/>
              </a:spcBef>
              <a:spcAft>
                <a:spcPts val="0"/>
              </a:spcAft>
              <a:buClr>
                <a:schemeClr val="accent2"/>
              </a:buClr>
              <a:buSzPct val="140000"/>
              <a:buFont typeface="Arial"/>
              <a:buChar char="○"/>
              <a:defRPr sz="1000" b="1" i="0" u="none" strike="noStrike" cap="none">
                <a:solidFill>
                  <a:schemeClr val="accent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body" idx="3"/>
          </p:nvPr>
        </p:nvSpPr>
        <p:spPr>
          <a:xfrm>
            <a:off x="411479" y="548068"/>
            <a:ext cx="5303400" cy="814500"/>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0"/>
              </a:spcAft>
              <a:buClr>
                <a:srgbClr val="262626"/>
              </a:buClr>
              <a:buSzPct val="87500"/>
              <a:buFont typeface="Arial"/>
              <a:buChar char="●"/>
              <a:defRPr sz="1600" b="0" i="0" u="none" strike="noStrike" cap="none">
                <a:solidFill>
                  <a:srgbClr val="262626"/>
                </a:solidFill>
                <a:latin typeface="Arial"/>
                <a:ea typeface="Arial"/>
                <a:cs typeface="Arial"/>
                <a:sym typeface="Arial"/>
              </a:defRPr>
            </a:lvl1pPr>
            <a:lvl2pPr marL="457200" marR="0" lvl="1" indent="0" algn="l" rtl="0">
              <a:lnSpc>
                <a:spcPct val="100000"/>
              </a:lnSpc>
              <a:spcBef>
                <a:spcPts val="320"/>
              </a:spcBef>
              <a:spcAft>
                <a:spcPts val="0"/>
              </a:spcAft>
              <a:buClr>
                <a:schemeClr val="dk1"/>
              </a:buClr>
              <a:buSzPct val="87500"/>
              <a:buFont typeface="Arial"/>
              <a:buChar char="○"/>
              <a:defRPr sz="16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SzPct val="87500"/>
              <a:buFont typeface="Arial"/>
              <a:buChar char="■"/>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SzPct val="87500"/>
              <a:buFont typeface="Arial"/>
              <a:buChar char="●"/>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SzPct val="875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6909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8.xml><?xml version="1.0" encoding="utf-8"?>
<p:sldLayout xmlns:a="http://schemas.openxmlformats.org/drawingml/2006/main" xmlns:r="http://schemas.openxmlformats.org/officeDocument/2006/relationships" xmlns:p="http://schemas.openxmlformats.org/presentationml/2006/main">
  <p:cSld name="0 – Title 1">
    <p:bg>
      <p:bgPr>
        <a:solidFill>
          <a:schemeClr val="lt2"/>
        </a:solidFill>
        <a:effectLst/>
      </p:bgPr>
    </p:bg>
    <p:spTree>
      <p:nvGrpSpPr>
        <p:cNvPr id="1" name="Shape 206"/>
        <p:cNvGrpSpPr/>
        <p:nvPr/>
      </p:nvGrpSpPr>
      <p:grpSpPr>
        <a:xfrm>
          <a:off x="0" y="0"/>
          <a:ext cx="0" cy="0"/>
          <a:chOff x="0" y="0"/>
          <a:chExt cx="0" cy="0"/>
        </a:xfrm>
      </p:grpSpPr>
      <p:pic>
        <p:nvPicPr>
          <p:cNvPr id="207" name="Shape 20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208" name="Shape 20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buClr>
                <a:srgbClr val="000000"/>
              </a:buClr>
              <a:buSzPct val="25000"/>
              <a:buFont typeface="Arial"/>
              <a:buNone/>
            </a:pPr>
            <a:endParaRPr sz="1800">
              <a:solidFill>
                <a:srgbClr val="A9DBD6"/>
              </a:solidFill>
            </a:endParaRPr>
          </a:p>
        </p:txBody>
      </p:sp>
      <p:cxnSp>
        <p:nvCxnSpPr>
          <p:cNvPr id="209" name="Shape 20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210" name="Shape 2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11" name="Shape 2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algn="r"/>
            <a:r>
              <a:rPr lang="en" sz="600">
                <a:solidFill>
                  <a:srgbClr val="00253E"/>
                </a:solidFill>
                <a:latin typeface="Proxima Nova"/>
                <a:ea typeface="Proxima Nova"/>
                <a:cs typeface="Proxima Nova"/>
                <a:sym typeface="Proxima Nova"/>
              </a:rPr>
              <a:t>© Copyright 2017 Pivotal Software, Inc. All rights Reserved. Version 1.0</a:t>
            </a:r>
          </a:p>
          <a:p>
            <a:endParaRPr sz="600">
              <a:solidFill>
                <a:srgbClr val="00253E"/>
              </a:solidFill>
              <a:latin typeface="Proxima Nova"/>
              <a:ea typeface="Proxima Nova"/>
              <a:cs typeface="Proxima Nova"/>
              <a:sym typeface="Proxima Nova"/>
            </a:endParaRPr>
          </a:p>
        </p:txBody>
      </p:sp>
      <p:grpSp>
        <p:nvGrpSpPr>
          <p:cNvPr id="212" name="Shape 212"/>
          <p:cNvGrpSpPr/>
          <p:nvPr/>
        </p:nvGrpSpPr>
        <p:grpSpPr>
          <a:xfrm>
            <a:off x="634507" y="819388"/>
            <a:ext cx="1337013" cy="313170"/>
            <a:chOff x="1841475" y="2392725"/>
            <a:chExt cx="3928925" cy="920275"/>
          </a:xfrm>
        </p:grpSpPr>
        <p:sp>
          <p:nvSpPr>
            <p:cNvPr id="213" name="Shape 2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endParaRPr/>
            </a:p>
          </p:txBody>
        </p:sp>
        <p:sp>
          <p:nvSpPr>
            <p:cNvPr id="214" name="Shape 2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endParaRPr/>
            </a:p>
          </p:txBody>
        </p:sp>
        <p:sp>
          <p:nvSpPr>
            <p:cNvPr id="215" name="Shape 2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endParaRPr/>
            </a:p>
          </p:txBody>
        </p:sp>
        <p:sp>
          <p:nvSpPr>
            <p:cNvPr id="216" name="Shape 2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endParaRPr/>
            </a:p>
          </p:txBody>
        </p:sp>
        <p:sp>
          <p:nvSpPr>
            <p:cNvPr id="217" name="Shape 2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endParaRPr/>
            </a:p>
          </p:txBody>
        </p:sp>
        <p:sp>
          <p:nvSpPr>
            <p:cNvPr id="218" name="Shape 2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endParaRPr/>
            </a:p>
          </p:txBody>
        </p:sp>
        <p:sp>
          <p:nvSpPr>
            <p:cNvPr id="219" name="Shape 2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endParaRPr/>
            </a:p>
          </p:txBody>
        </p:sp>
        <p:sp>
          <p:nvSpPr>
            <p:cNvPr id="220" name="Shape 2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endParaRPr/>
            </a:p>
          </p:txBody>
        </p:sp>
      </p:grpSp>
      <p:sp>
        <p:nvSpPr>
          <p:cNvPr id="221" name="Shape 2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588103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222"/>
        <p:cNvGrpSpPr/>
        <p:nvPr/>
      </p:nvGrpSpPr>
      <p:grpSpPr>
        <a:xfrm>
          <a:off x="0" y="0"/>
          <a:ext cx="0" cy="0"/>
          <a:chOff x="0" y="0"/>
          <a:chExt cx="0" cy="0"/>
        </a:xfrm>
      </p:grpSpPr>
      <p:pic>
        <p:nvPicPr>
          <p:cNvPr id="223" name="Shape 223" descr="Shape 90"/>
          <p:cNvPicPr preferRelativeResize="0"/>
          <p:nvPr/>
        </p:nvPicPr>
        <p:blipFill rotWithShape="1">
          <a:blip r:embed="rId2">
            <a:alphaModFix/>
          </a:blip>
          <a:srcRect/>
          <a:stretch/>
        </p:blipFill>
        <p:spPr>
          <a:xfrm>
            <a:off x="-10" y="4772095"/>
            <a:ext cx="897000" cy="371400"/>
          </a:xfrm>
          <a:prstGeom prst="rect">
            <a:avLst/>
          </a:prstGeom>
          <a:noFill/>
          <a:ln>
            <a:noFill/>
          </a:ln>
        </p:spPr>
      </p:pic>
      <p:cxnSp>
        <p:nvCxnSpPr>
          <p:cNvPr id="224" name="Shape 224"/>
          <p:cNvCxnSpPr/>
          <p:nvPr/>
        </p:nvCxnSpPr>
        <p:spPr>
          <a:xfrm rot="10800000">
            <a:off x="4573270"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5" name="Shape 225"/>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26" name="Shape 226"/>
          <p:cNvSpPr txBox="1">
            <a:spLocks noGrp="1"/>
          </p:cNvSpPr>
          <p:nvPr>
            <p:ph type="title"/>
          </p:nvPr>
        </p:nvSpPr>
        <p:spPr>
          <a:xfrm>
            <a:off x="253550" y="151274"/>
            <a:ext cx="8663100" cy="557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253E"/>
              </a:buClr>
              <a:buSzPct val="56000"/>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SzPct val="43750"/>
              <a:buFont typeface="Arial"/>
              <a:buNone/>
              <a:defRPr sz="3200" b="0" i="0" u="none" strike="noStrike" cap="none">
                <a:solidFill>
                  <a:srgbClr val="008881"/>
                </a:solidFill>
                <a:latin typeface="Arial"/>
                <a:ea typeface="Arial"/>
                <a:cs typeface="Arial"/>
                <a:sym typeface="Arial"/>
              </a:defRPr>
            </a:lvl9pPr>
          </a:lstStyle>
          <a:p>
            <a:endParaRPr/>
          </a:p>
        </p:txBody>
      </p:sp>
      <p:sp>
        <p:nvSpPr>
          <p:cNvPr id="227" name="Shape 227"/>
          <p:cNvSpPr txBox="1">
            <a:spLocks noGrp="1"/>
          </p:cNvSpPr>
          <p:nvPr>
            <p:ph type="sldNum" idx="12"/>
          </p:nvPr>
        </p:nvSpPr>
        <p:spPr>
          <a:xfrm>
            <a:off x="4419600" y="4608064"/>
            <a:ext cx="2133600" cy="318300"/>
          </a:xfrm>
          <a:prstGeom prst="rect">
            <a:avLst/>
          </a:prstGeom>
          <a:noFill/>
          <a:ln>
            <a:noFill/>
          </a:ln>
        </p:spPr>
        <p:txBody>
          <a:bodyPr wrap="square" lIns="91400" tIns="91400" rIns="91400" bIns="91400" anchor="ctr" anchorCtr="0">
            <a:noAutofit/>
          </a:bodyPr>
          <a:lstStyle/>
          <a:p>
            <a:pPr algn="r">
              <a:buClr>
                <a:srgbClr val="595959"/>
              </a:buClr>
              <a:buSzPct val="25000"/>
              <a:buFont typeface="Arial"/>
              <a:buNone/>
            </a:pPr>
            <a:fld id="{00000000-1234-1234-1234-123412341234}" type="slidenum">
              <a:rPr lang="en" sz="1000">
                <a:solidFill>
                  <a:srgbClr val="595959"/>
                </a:solidFill>
              </a:rPr>
              <a:pPr algn="r">
                <a:buClr>
                  <a:srgbClr val="595959"/>
                </a:buClr>
                <a:buSzPct val="25000"/>
                <a:buFont typeface="Arial"/>
                <a:buNone/>
              </a:pPr>
              <a:t>‹#›</a:t>
            </a:fld>
            <a:endParaRPr lang="en" sz="1000">
              <a:solidFill>
                <a:srgbClr val="595959"/>
              </a:solidFill>
            </a:endParaRPr>
          </a:p>
        </p:txBody>
      </p:sp>
    </p:spTree>
    <p:extLst>
      <p:ext uri="{BB962C8B-B14F-4D97-AF65-F5344CB8AC3E}">
        <p14:creationId xmlns:p14="http://schemas.microsoft.com/office/powerpoint/2010/main" val="2826133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Intro">
    <p:spTree>
      <p:nvGrpSpPr>
        <p:cNvPr id="1" name="Shape 530"/>
        <p:cNvGrpSpPr/>
        <p:nvPr/>
      </p:nvGrpSpPr>
      <p:grpSpPr>
        <a:xfrm>
          <a:off x="0" y="0"/>
          <a:ext cx="0" cy="0"/>
          <a:chOff x="0" y="0"/>
          <a:chExt cx="0" cy="0"/>
        </a:xfrm>
      </p:grpSpPr>
      <p:sp>
        <p:nvSpPr>
          <p:cNvPr id="531" name="Shape 53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32" name="Shape 532" descr="Shape 42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533" name="Shape 533"/>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534" name="Shape 53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535" name="Shape 53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536" name="Shape 5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0.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228"/>
        <p:cNvGrpSpPr/>
        <p:nvPr/>
      </p:nvGrpSpPr>
      <p:grpSpPr>
        <a:xfrm>
          <a:off x="0" y="0"/>
          <a:ext cx="0" cy="0"/>
          <a:chOff x="0" y="0"/>
          <a:chExt cx="0" cy="0"/>
        </a:xfrm>
      </p:grpSpPr>
      <p:pic>
        <p:nvPicPr>
          <p:cNvPr id="229" name="Shape 229" descr="Pivotal White RGB.eps"/>
          <p:cNvPicPr preferRelativeResize="0"/>
          <p:nvPr/>
        </p:nvPicPr>
        <p:blipFill rotWithShape="1">
          <a:blip r:embed="rId2">
            <a:alphaModFix/>
          </a:blip>
          <a:srcRect/>
          <a:stretch/>
        </p:blipFill>
        <p:spPr>
          <a:xfrm>
            <a:off x="224823" y="515478"/>
            <a:ext cx="2353800" cy="921000"/>
          </a:xfrm>
          <a:prstGeom prst="rect">
            <a:avLst/>
          </a:prstGeom>
          <a:noFill/>
          <a:ln>
            <a:noFill/>
          </a:ln>
        </p:spPr>
      </p:pic>
      <p:cxnSp>
        <p:nvCxnSpPr>
          <p:cNvPr id="230" name="Shape 230"/>
          <p:cNvCxnSpPr/>
          <p:nvPr/>
        </p:nvCxnSpPr>
        <p:spPr>
          <a:xfrm>
            <a:off x="762347"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231" name="Shape 231"/>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2" name="Shape 232"/>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3" name="Shape 233"/>
          <p:cNvSpPr txBox="1"/>
          <p:nvPr/>
        </p:nvSpPr>
        <p:spPr>
          <a:xfrm>
            <a:off x="6402858" y="4782061"/>
            <a:ext cx="2656800" cy="195600"/>
          </a:xfrm>
          <a:prstGeom prst="rect">
            <a:avLst/>
          </a:prstGeom>
          <a:noFill/>
          <a:ln>
            <a:noFill/>
          </a:ln>
        </p:spPr>
        <p:txBody>
          <a:bodyPr wrap="square" lIns="91425" tIns="91425" rIns="91425" bIns="91425" anchor="t" anchorCtr="0">
            <a:noAutofit/>
          </a:bodyPr>
          <a:lstStyle/>
          <a:p>
            <a:pPr algn="r"/>
            <a:r>
              <a:rPr lang="en" sz="700">
                <a:solidFill>
                  <a:srgbClr val="D5EDEA"/>
                </a:solidFill>
                <a:latin typeface="Proxima Nova"/>
                <a:ea typeface="Proxima Nova"/>
                <a:cs typeface="Proxima Nova"/>
                <a:sym typeface="Proxima Nova"/>
              </a:rPr>
              <a:t>© Copyright 2017 Pivotal Software, Inc. All rights Reserved.</a:t>
            </a:r>
          </a:p>
          <a:p>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812336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1.xml><?xml version="1.0" encoding="utf-8"?>
<p:sldLayout xmlns:a="http://schemas.openxmlformats.org/drawingml/2006/main" xmlns:r="http://schemas.openxmlformats.org/officeDocument/2006/relationships" xmlns:p="http://schemas.openxmlformats.org/presentationml/2006/main">
  <p:cSld name="Title 1">
    <p:bg>
      <p:bgPr>
        <a:solidFill>
          <a:schemeClr val="dk1"/>
        </a:solidFill>
        <a:effectLst/>
      </p:bgPr>
    </p:bg>
    <p:spTree>
      <p:nvGrpSpPr>
        <p:cNvPr id="1" name="Shape 234"/>
        <p:cNvGrpSpPr/>
        <p:nvPr/>
      </p:nvGrpSpPr>
      <p:grpSpPr>
        <a:xfrm>
          <a:off x="0" y="0"/>
          <a:ext cx="0" cy="0"/>
          <a:chOff x="0" y="0"/>
          <a:chExt cx="0" cy="0"/>
        </a:xfrm>
      </p:grpSpPr>
      <p:pic>
        <p:nvPicPr>
          <p:cNvPr id="235" name="Shape 235"/>
          <p:cNvPicPr preferRelativeResize="0"/>
          <p:nvPr/>
        </p:nvPicPr>
        <p:blipFill rotWithShape="1">
          <a:blip r:embed="rId2">
            <a:alphaModFix/>
          </a:blip>
          <a:srcRect r="16957"/>
          <a:stretch/>
        </p:blipFill>
        <p:spPr>
          <a:xfrm>
            <a:off x="0" y="-2"/>
            <a:ext cx="9144002" cy="5143500"/>
          </a:xfrm>
          <a:prstGeom prst="rect">
            <a:avLst/>
          </a:prstGeom>
          <a:noFill/>
          <a:ln>
            <a:noFill/>
          </a:ln>
        </p:spPr>
      </p:pic>
      <p:cxnSp>
        <p:nvCxnSpPr>
          <p:cNvPr id="236" name="Shape 236"/>
          <p:cNvCxnSpPr/>
          <p:nvPr/>
        </p:nvCxnSpPr>
        <p:spPr>
          <a:xfrm>
            <a:off x="762347" y="3110100"/>
            <a:ext cx="738900" cy="0"/>
          </a:xfrm>
          <a:prstGeom prst="straightConnector1">
            <a:avLst/>
          </a:prstGeom>
          <a:noFill/>
          <a:ln w="38100" cap="flat" cmpd="sng">
            <a:solidFill>
              <a:schemeClr val="lt2"/>
            </a:solidFill>
            <a:prstDash val="solid"/>
            <a:round/>
            <a:headEnd type="none" w="med" len="med"/>
            <a:tailEnd type="none" w="med" len="med"/>
          </a:ln>
        </p:spPr>
      </p:cxnSp>
      <p:sp>
        <p:nvSpPr>
          <p:cNvPr id="237" name="Shape 237"/>
          <p:cNvSpPr txBox="1">
            <a:spLocks noGrp="1"/>
          </p:cNvSpPr>
          <p:nvPr>
            <p:ph type="title"/>
          </p:nvPr>
        </p:nvSpPr>
        <p:spPr>
          <a:xfrm>
            <a:off x="668793" y="1737014"/>
            <a:ext cx="5854800" cy="1191600"/>
          </a:xfrm>
          <a:prstGeom prst="rect">
            <a:avLst/>
          </a:prstGeom>
          <a:noFill/>
          <a:ln>
            <a:noFill/>
          </a:ln>
        </p:spPr>
        <p:txBody>
          <a:bodyPr wrap="square" lIns="91425" tIns="91425" rIns="91425" bIns="91425" anchor="b" anchorCtr="0"/>
          <a:lstStyle>
            <a:lvl1pPr lvl="0"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8" name="Shape 238"/>
          <p:cNvSpPr txBox="1">
            <a:spLocks noGrp="1"/>
          </p:cNvSpPr>
          <p:nvPr>
            <p:ph type="title" idx="2"/>
          </p:nvPr>
        </p:nvSpPr>
        <p:spPr>
          <a:xfrm>
            <a:off x="664750" y="3306697"/>
            <a:ext cx="42789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9" name="Shape 239"/>
          <p:cNvSpPr txBox="1"/>
          <p:nvPr/>
        </p:nvSpPr>
        <p:spPr>
          <a:xfrm>
            <a:off x="110261" y="4782061"/>
            <a:ext cx="2656800" cy="195600"/>
          </a:xfrm>
          <a:prstGeom prst="rect">
            <a:avLst/>
          </a:prstGeom>
          <a:noFill/>
          <a:ln>
            <a:noFill/>
          </a:ln>
        </p:spPr>
        <p:txBody>
          <a:bodyPr wrap="square" lIns="91425" tIns="91425" rIns="91425" bIns="91425" anchor="t" anchorCtr="0">
            <a:noAutofit/>
          </a:bodyPr>
          <a:lstStyle/>
          <a:p>
            <a:r>
              <a:rPr lang="en" sz="700">
                <a:solidFill>
                  <a:srgbClr val="486780"/>
                </a:solidFill>
                <a:latin typeface="Proxima Nova"/>
                <a:ea typeface="Proxima Nova"/>
                <a:cs typeface="Proxima Nova"/>
                <a:sym typeface="Proxima Nova"/>
              </a:rPr>
              <a:t>© Copyright 2017 Pivotal Software, Inc. All rights Reserved.</a:t>
            </a:r>
          </a:p>
          <a:p>
            <a:endParaRPr sz="700">
              <a:solidFill>
                <a:srgbClr val="486780"/>
              </a:solidFill>
              <a:latin typeface="Proxima Nova"/>
              <a:ea typeface="Proxima Nova"/>
              <a:cs typeface="Proxima Nova"/>
              <a:sym typeface="Proxima Nova"/>
            </a:endParaRPr>
          </a:p>
        </p:txBody>
      </p:sp>
      <p:pic>
        <p:nvPicPr>
          <p:cNvPr id="240" name="Shape 240"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extLst>
      <p:ext uri="{BB962C8B-B14F-4D97-AF65-F5344CB8AC3E}">
        <p14:creationId xmlns:p14="http://schemas.microsoft.com/office/powerpoint/2010/main" val="235986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2.xml><?xml version="1.0" encoding="utf-8"?>
<p:sldLayout xmlns:a="http://schemas.openxmlformats.org/drawingml/2006/main" xmlns:r="http://schemas.openxmlformats.org/officeDocument/2006/relationships" xmlns:p="http://schemas.openxmlformats.org/presentationml/2006/main">
  <p:cSld name="Intro">
    <p:spTree>
      <p:nvGrpSpPr>
        <p:cNvPr id="1" name="Shape 241"/>
        <p:cNvGrpSpPr/>
        <p:nvPr/>
      </p:nvGrpSpPr>
      <p:grpSpPr>
        <a:xfrm>
          <a:off x="0" y="0"/>
          <a:ext cx="0" cy="0"/>
          <a:chOff x="0" y="0"/>
          <a:chExt cx="0" cy="0"/>
        </a:xfrm>
      </p:grpSpPr>
      <p:sp>
        <p:nvSpPr>
          <p:cNvPr id="242" name="Shape 242"/>
          <p:cNvSpPr/>
          <p:nvPr/>
        </p:nvSpPr>
        <p:spPr>
          <a:xfrm>
            <a:off x="0" y="0"/>
            <a:ext cx="3048000" cy="5143500"/>
          </a:xfrm>
          <a:prstGeom prst="rect">
            <a:avLst/>
          </a:prstGeom>
          <a:solidFill>
            <a:schemeClr val="lt2"/>
          </a:solidFill>
          <a:ln>
            <a:noFill/>
          </a:ln>
        </p:spPr>
        <p:txBody>
          <a:bodyPr wrap="square" lIns="91425" tIns="91425" rIns="91425" bIns="91425" anchor="ctr" anchorCtr="0">
            <a:noAutofit/>
          </a:bodyPr>
          <a:lstStyle/>
          <a:p>
            <a:endParaRPr/>
          </a:p>
        </p:txBody>
      </p:sp>
      <p:pic>
        <p:nvPicPr>
          <p:cNvPr id="243" name="Shape 24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244" name="Shape 244"/>
          <p:cNvCxnSpPr/>
          <p:nvPr/>
        </p:nvCxnSpPr>
        <p:spPr>
          <a:xfrm>
            <a:off x="301146" y="2126471"/>
            <a:ext cx="738900" cy="0"/>
          </a:xfrm>
          <a:prstGeom prst="straightConnector1">
            <a:avLst/>
          </a:prstGeom>
          <a:noFill/>
          <a:ln w="38100" cap="flat" cmpd="sng">
            <a:solidFill>
              <a:schemeClr val="dk1"/>
            </a:solidFill>
            <a:prstDash val="solid"/>
            <a:round/>
            <a:headEnd type="none" w="med" len="med"/>
            <a:tailEnd type="none" w="med" len="med"/>
          </a:ln>
        </p:spPr>
      </p:cxnSp>
      <p:sp>
        <p:nvSpPr>
          <p:cNvPr id="245" name="Shape 245"/>
          <p:cNvSpPr txBox="1">
            <a:spLocks noGrp="1"/>
          </p:cNvSpPr>
          <p:nvPr>
            <p:ph type="title"/>
          </p:nvPr>
        </p:nvSpPr>
        <p:spPr>
          <a:xfrm>
            <a:off x="220475" y="449004"/>
            <a:ext cx="2751300" cy="1574400"/>
          </a:xfrm>
          <a:prstGeom prst="rect">
            <a:avLst/>
          </a:prstGeom>
          <a:noFill/>
          <a:ln>
            <a:noFill/>
          </a:ln>
        </p:spPr>
        <p:txBody>
          <a:bodyPr wrap="square"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246" name="Shape 246"/>
          <p:cNvSpPr txBox="1">
            <a:spLocks noGrp="1"/>
          </p:cNvSpPr>
          <p:nvPr>
            <p:ph type="title" idx="2"/>
          </p:nvPr>
        </p:nvSpPr>
        <p:spPr>
          <a:xfrm>
            <a:off x="220475" y="2274310"/>
            <a:ext cx="2751300" cy="14952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247" name="Shape 24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2587556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3.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resenter Name">
    <p:bg>
      <p:bgPr>
        <a:solidFill>
          <a:schemeClr val="tx2"/>
        </a:solidFill>
        <a:effectLst/>
      </p:bgPr>
    </p:bg>
    <p:spTree>
      <p:nvGrpSpPr>
        <p:cNvPr id="1" name=""/>
        <p:cNvGrpSpPr/>
        <p:nvPr/>
      </p:nvGrpSpPr>
      <p:grpSpPr>
        <a:xfrm>
          <a:off x="0" y="0"/>
          <a:ext cx="0" cy="0"/>
          <a:chOff x="0" y="0"/>
          <a:chExt cx="0" cy="0"/>
        </a:xfrm>
      </p:grpSpPr>
      <p:pic>
        <p:nvPicPr>
          <p:cNvPr id="10" name="Picture 9" descr="hero2 RGB72.jpg"/>
          <p:cNvPicPr>
            <a:picLocks noChangeAspect="1"/>
          </p:cNvPicPr>
          <p:nvPr userDrawn="1"/>
        </p:nvPicPr>
        <p:blipFill rotWithShape="1">
          <a:blip r:embed="rId2" cstate="screen">
            <a:extLst>
              <a:ext uri="{28A0092B-C50C-407E-A947-70E740481C1C}">
                <a14:useLocalDpi xmlns:a14="http://schemas.microsoft.com/office/drawing/2010/main"/>
              </a:ext>
            </a:extLst>
          </a:blip>
          <a:srcRect l="-46279" b="-9165"/>
          <a:stretch/>
        </p:blipFill>
        <p:spPr>
          <a:xfrm>
            <a:off x="0" y="0"/>
            <a:ext cx="9144000" cy="5143500"/>
          </a:xfrm>
          <a:prstGeom prst="rect">
            <a:avLst/>
          </a:prstGeom>
          <a:solidFill>
            <a:srgbClr val="000000"/>
          </a:solidFill>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58843" y="4568763"/>
            <a:ext cx="2029941" cy="310152"/>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25380" y="2755122"/>
            <a:ext cx="3163404" cy="1460156"/>
          </a:xfrm>
          <a:prstGeom prst="rect">
            <a:avLst/>
          </a:prstGeom>
        </p:spPr>
      </p:pic>
      <p:sp>
        <p:nvSpPr>
          <p:cNvPr id="3" name="Subtitle 2"/>
          <p:cNvSpPr>
            <a:spLocks noGrp="1"/>
          </p:cNvSpPr>
          <p:nvPr>
            <p:ph type="subTitle" idx="1" hasCustomPrompt="1"/>
          </p:nvPr>
        </p:nvSpPr>
        <p:spPr>
          <a:xfrm>
            <a:off x="310704" y="3778885"/>
            <a:ext cx="3998100" cy="558092"/>
          </a:xfrm>
        </p:spPr>
        <p:txBody>
          <a:bodyPr anchor="b"/>
          <a:lstStyle>
            <a:lvl1pPr marL="0" indent="0" algn="l">
              <a:lnSpc>
                <a:spcPct val="90000"/>
              </a:lnSpc>
              <a:spcBef>
                <a:spcPts val="0"/>
              </a:spcBef>
              <a:buNone/>
              <a:defRPr sz="1400">
                <a:solidFill>
                  <a:schemeClr val="bg1"/>
                </a:solidFill>
                <a:latin typeface="+mn-lt"/>
                <a:ea typeface="+mn-ea"/>
                <a:cs typeface="Arial"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smtClean="0"/>
              <a:t>Author Name</a:t>
            </a:r>
            <a:endParaRPr lang="en-US" dirty="0"/>
          </a:p>
        </p:txBody>
      </p:sp>
      <p:sp>
        <p:nvSpPr>
          <p:cNvPr id="5" name="Text Placeholder 4"/>
          <p:cNvSpPr>
            <a:spLocks noGrp="1"/>
          </p:cNvSpPr>
          <p:nvPr>
            <p:ph type="body" sz="quarter" idx="10" hasCustomPrompt="1"/>
          </p:nvPr>
        </p:nvSpPr>
        <p:spPr>
          <a:xfrm>
            <a:off x="299985" y="904779"/>
            <a:ext cx="2743200" cy="253746"/>
          </a:xfrm>
        </p:spPr>
        <p:txBody>
          <a:bodyPr anchor="b" anchorCtr="0"/>
          <a:lstStyle>
            <a:lvl1pPr marL="0" indent="0" algn="l">
              <a:lnSpc>
                <a:spcPct val="90000"/>
              </a:lnSpc>
              <a:spcBef>
                <a:spcPts val="0"/>
              </a:spcBef>
              <a:buNone/>
              <a:defRPr sz="1400" b="1" baseline="0">
                <a:solidFill>
                  <a:srgbClr val="039D9A"/>
                </a:solidFill>
                <a:latin typeface="+mn-lt"/>
                <a:ea typeface="+mn-ea"/>
                <a:cs typeface="Arial" charset="0"/>
              </a:defRPr>
            </a:lvl1pPr>
            <a:lvl2pPr marL="0" indent="0">
              <a:lnSpc>
                <a:spcPct val="90000"/>
              </a:lnSpc>
              <a:spcBef>
                <a:spcPts val="450"/>
              </a:spcBef>
              <a:buNone/>
              <a:defRPr sz="1200">
                <a:solidFill>
                  <a:schemeClr val="bg1"/>
                </a:solidFill>
              </a:defRPr>
            </a:lvl2pPr>
            <a:lvl3pPr marL="0" indent="0">
              <a:lnSpc>
                <a:spcPct val="90000"/>
              </a:lnSpc>
              <a:spcBef>
                <a:spcPts val="450"/>
              </a:spcBef>
              <a:buNone/>
              <a:defRPr sz="1200">
                <a:solidFill>
                  <a:schemeClr val="bg1"/>
                </a:solidFill>
              </a:defRPr>
            </a:lvl3pPr>
            <a:lvl4pPr marL="0" indent="0">
              <a:lnSpc>
                <a:spcPct val="90000"/>
              </a:lnSpc>
              <a:spcBef>
                <a:spcPts val="450"/>
              </a:spcBef>
              <a:buNone/>
              <a:defRPr sz="1200">
                <a:solidFill>
                  <a:schemeClr val="bg1"/>
                </a:solidFill>
              </a:defRPr>
            </a:lvl4pPr>
            <a:lvl5pPr marL="0" indent="0">
              <a:lnSpc>
                <a:spcPct val="90000"/>
              </a:lnSpc>
              <a:spcBef>
                <a:spcPts val="450"/>
              </a:spcBef>
              <a:buNone/>
              <a:defRPr sz="1200">
                <a:solidFill>
                  <a:schemeClr val="bg1"/>
                </a:solidFill>
              </a:defRPr>
            </a:lvl5pPr>
            <a:lvl6pPr marL="0" indent="0">
              <a:lnSpc>
                <a:spcPct val="90000"/>
              </a:lnSpc>
              <a:spcBef>
                <a:spcPts val="450"/>
              </a:spcBef>
              <a:buNone/>
              <a:defRPr sz="1200">
                <a:solidFill>
                  <a:schemeClr val="bg1"/>
                </a:solidFill>
              </a:defRPr>
            </a:lvl6pPr>
            <a:lvl7pPr marL="0" indent="0">
              <a:lnSpc>
                <a:spcPct val="90000"/>
              </a:lnSpc>
              <a:spcBef>
                <a:spcPts val="450"/>
              </a:spcBef>
              <a:buNone/>
              <a:defRPr sz="1200">
                <a:solidFill>
                  <a:schemeClr val="bg1"/>
                </a:solidFill>
              </a:defRPr>
            </a:lvl7pPr>
            <a:lvl8pPr marL="0" indent="0">
              <a:lnSpc>
                <a:spcPct val="90000"/>
              </a:lnSpc>
              <a:spcBef>
                <a:spcPts val="450"/>
              </a:spcBef>
              <a:buNone/>
              <a:defRPr sz="1200">
                <a:solidFill>
                  <a:schemeClr val="bg1"/>
                </a:solidFill>
              </a:defRPr>
            </a:lvl8pPr>
          </a:lstStyle>
          <a:p>
            <a:pPr lvl="0"/>
            <a:r>
              <a:rPr lang="en-US" dirty="0" smtClean="0"/>
              <a:t>SESSION ID</a:t>
            </a:r>
          </a:p>
        </p:txBody>
      </p:sp>
      <p:sp>
        <p:nvSpPr>
          <p:cNvPr id="9" name="Text Placeholder 4"/>
          <p:cNvSpPr>
            <a:spLocks noGrp="1"/>
          </p:cNvSpPr>
          <p:nvPr>
            <p:ph type="body" sz="quarter" idx="11" hasCustomPrompt="1"/>
          </p:nvPr>
        </p:nvSpPr>
        <p:spPr>
          <a:xfrm>
            <a:off x="310704" y="4425818"/>
            <a:ext cx="2556791" cy="369553"/>
          </a:xfrm>
          <a:noFill/>
        </p:spPr>
        <p:txBody>
          <a:bodyPr wrap="none" lIns="0" tIns="0" rIns="0" bIns="0" rtlCol="0" anchor="b">
            <a:noAutofit/>
          </a:bodyPr>
          <a:lstStyle>
            <a:lvl1pPr marL="0" indent="0" algn="l">
              <a:lnSpc>
                <a:spcPct val="100000"/>
              </a:lnSpc>
              <a:spcBef>
                <a:spcPts val="225"/>
              </a:spcBef>
              <a:buNone/>
              <a:defRPr lang="en-US" sz="1100" b="1" baseline="0" dirty="0" smtClean="0">
                <a:solidFill>
                  <a:srgbClr val="039D9A"/>
                </a:solidFill>
                <a:latin typeface="+mn-lt"/>
                <a:ea typeface="+mn-ea"/>
                <a:cs typeface="Arial" charset="0"/>
              </a:defRPr>
            </a:lvl1pPr>
          </a:lstStyle>
          <a:p>
            <a:pPr marL="0" lvl="0"/>
            <a:r>
              <a:rPr lang="en-US" dirty="0" smtClean="0"/>
              <a:t>#</a:t>
            </a:r>
            <a:r>
              <a:rPr lang="en-US" dirty="0" err="1" smtClean="0"/>
              <a:t>vFORUM</a:t>
            </a:r>
            <a:r>
              <a:rPr lang="en-US" dirty="0" smtClean="0"/>
              <a:t>   #</a:t>
            </a:r>
            <a:r>
              <a:rPr lang="en-US" dirty="0" err="1" smtClean="0"/>
              <a:t>SessionID</a:t>
            </a:r>
            <a:endParaRPr lang="en-US" dirty="0" smtClean="0"/>
          </a:p>
        </p:txBody>
      </p:sp>
      <p:sp>
        <p:nvSpPr>
          <p:cNvPr id="6" name="Title 5"/>
          <p:cNvSpPr>
            <a:spLocks noGrp="1"/>
          </p:cNvSpPr>
          <p:nvPr>
            <p:ph type="title" hasCustomPrompt="1"/>
          </p:nvPr>
        </p:nvSpPr>
        <p:spPr>
          <a:xfrm>
            <a:off x="299985" y="1232830"/>
            <a:ext cx="4008820" cy="2457215"/>
          </a:xfrm>
        </p:spPr>
        <p:txBody>
          <a:bodyPr anchor="t"/>
          <a:lstStyle>
            <a:lvl1pPr>
              <a:defRPr sz="2700" b="0">
                <a:solidFill>
                  <a:schemeClr val="bg1"/>
                </a:solidFill>
                <a:latin typeface="+mn-lt"/>
                <a:ea typeface="+mn-ea"/>
                <a:cs typeface="Arial" charset="0"/>
              </a:defRPr>
            </a:lvl1pPr>
          </a:lstStyle>
          <a:p>
            <a:r>
              <a:rPr lang="en-US" dirty="0" smtClean="0"/>
              <a:t>Presentation Title</a:t>
            </a:r>
            <a:endParaRPr lang="en-US" dirty="0"/>
          </a:p>
        </p:txBody>
      </p:sp>
      <p:pic>
        <p:nvPicPr>
          <p:cNvPr id="11" name="Picture 10"/>
          <p:cNvPicPr>
            <a:picLocks noChangeAspect="1"/>
          </p:cNvPicPr>
          <p:nvPr userDrawn="1"/>
        </p:nvPicPr>
        <p:blipFill>
          <a:blip r:embed="rId5"/>
          <a:stretch>
            <a:fillRect/>
          </a:stretch>
        </p:blipFill>
        <p:spPr>
          <a:xfrm>
            <a:off x="301690" y="385025"/>
            <a:ext cx="1453034" cy="221303"/>
          </a:xfrm>
          <a:prstGeom prst="rect">
            <a:avLst/>
          </a:prstGeom>
        </p:spPr>
      </p:pic>
      <p:pic>
        <p:nvPicPr>
          <p:cNvPr id="12" name="Picture 11"/>
          <p:cNvPicPr>
            <a:picLocks/>
          </p:cNvPicPr>
          <p:nvPr userDrawn="1"/>
        </p:nvPicPr>
        <p:blipFill>
          <a:blip r:embed="rId6"/>
          <a:stretch>
            <a:fillRect/>
          </a:stretch>
        </p:blipFill>
        <p:spPr>
          <a:xfrm>
            <a:off x="0" y="0"/>
            <a:ext cx="9155385" cy="81000"/>
          </a:xfrm>
          <a:prstGeom prst="rect">
            <a:avLst/>
          </a:prstGeom>
        </p:spPr>
      </p:pic>
    </p:spTree>
    <p:extLst>
      <p:ext uri="{BB962C8B-B14F-4D97-AF65-F5344CB8AC3E}">
        <p14:creationId xmlns:p14="http://schemas.microsoft.com/office/powerpoint/2010/main" val="2713239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solidFill>
                  <a:srgbClr val="717074">
                    <a:tint val="75000"/>
                  </a:srgbClr>
                </a:solidFill>
              </a:rPr>
              <a:t>CONFIDENTIAL</a:t>
            </a:r>
            <a:endParaRPr lang="en-US" dirty="0">
              <a:solidFill>
                <a:srgbClr val="717074">
                  <a:tint val="75000"/>
                </a:srgbClr>
              </a:solidFill>
            </a:endParaRPr>
          </a:p>
        </p:txBody>
      </p:sp>
      <p:sp>
        <p:nvSpPr>
          <p:cNvPr id="4" name="Slide Number Placeholder 3"/>
          <p:cNvSpPr>
            <a:spLocks noGrp="1"/>
          </p:cNvSpPr>
          <p:nvPr>
            <p:ph type="sldNum" sz="quarter" idx="11"/>
          </p:nvPr>
        </p:nvSpPr>
        <p:spPr/>
        <p:txBody>
          <a:bodyPr/>
          <a:lstStyle/>
          <a:p>
            <a:fld id="{6EA6D8CF-3CDE-4807-BCD2-C9F2B831AAA5}" type="slidenum">
              <a:rPr lang="en-US" smtClean="0">
                <a:solidFill>
                  <a:prstClr val="white"/>
                </a:solidFill>
              </a:rPr>
              <a:pPr/>
              <a:t>‹#›</a:t>
            </a:fld>
            <a:endParaRPr lang="en-US" dirty="0">
              <a:solidFill>
                <a:prstClr val="white"/>
              </a:solidFill>
            </a:endParaRPr>
          </a:p>
        </p:txBody>
      </p:sp>
      <p:sp>
        <p:nvSpPr>
          <p:cNvPr id="5" name="TextBox 4"/>
          <p:cNvSpPr txBox="1"/>
          <p:nvPr userDrawn="1"/>
        </p:nvSpPr>
        <p:spPr>
          <a:xfrm>
            <a:off x="459606" y="1028700"/>
            <a:ext cx="8231744" cy="3483864"/>
          </a:xfrm>
          <a:prstGeom prst="rect">
            <a:avLst/>
          </a:prstGeom>
        </p:spPr>
        <p:txBody>
          <a:bodyPr vert="horz" lIns="0" tIns="0" rIns="0" bIns="0" rtlCol="0">
            <a:noAutofit/>
          </a:bodyPr>
          <a:lstStyle>
            <a:lvl1pPr marL="228600" indent="-228600">
              <a:lnSpc>
                <a:spcPct val="90000"/>
              </a:lnSpc>
              <a:spcBef>
                <a:spcPts val="1200"/>
              </a:spcBef>
              <a:buClr>
                <a:schemeClr val="tx1">
                  <a:lumMod val="60000"/>
                  <a:lumOff val="40000"/>
                </a:schemeClr>
              </a:buClr>
              <a:buSzPct val="90000"/>
              <a:buFont typeface="Arial" panose="020B0604020202020204" pitchFamily="34" charset="0"/>
              <a:buChar char="•"/>
              <a:defRPr sz="2000"/>
            </a:lvl1pPr>
            <a:lvl2pPr marL="502920" indent="-228600">
              <a:lnSpc>
                <a:spcPct val="90000"/>
              </a:lnSpc>
              <a:spcBef>
                <a:spcPts val="800"/>
              </a:spcBef>
              <a:buClr>
                <a:schemeClr val="tx1">
                  <a:lumMod val="60000"/>
                  <a:lumOff val="40000"/>
                </a:schemeClr>
              </a:buClr>
              <a:buSzPct val="90000"/>
              <a:buFont typeface="Arial" panose="020B0604020202020204" pitchFamily="34" charset="0"/>
              <a:buChar char="–"/>
            </a:lvl2pPr>
            <a:lvl3pPr marL="731520" indent="-182880">
              <a:lnSpc>
                <a:spcPct val="90000"/>
              </a:lnSpc>
              <a:spcBef>
                <a:spcPts val="600"/>
              </a:spcBef>
              <a:buClr>
                <a:schemeClr val="tx1">
                  <a:lumMod val="60000"/>
                  <a:lumOff val="40000"/>
                </a:schemeClr>
              </a:buClr>
              <a:buSzPct val="90000"/>
              <a:buFont typeface="Arial" panose="020B0604020202020204" pitchFamily="34" charset="0"/>
              <a:buChar char="•"/>
              <a:defRPr sz="1600"/>
            </a:lvl3pPr>
            <a:lvl4pPr marL="960120" indent="-182880">
              <a:lnSpc>
                <a:spcPct val="90000"/>
              </a:lnSpc>
              <a:spcBef>
                <a:spcPts val="600"/>
              </a:spcBef>
              <a:buClr>
                <a:schemeClr val="tx1">
                  <a:lumMod val="60000"/>
                  <a:lumOff val="40000"/>
                </a:schemeClr>
              </a:buClr>
              <a:buSzPct val="90000"/>
              <a:buFont typeface="Arial" panose="020B0604020202020204" pitchFamily="34" charset="0"/>
              <a:buChar char="–"/>
              <a:defRPr sz="1400"/>
            </a:lvl4pPr>
            <a:lvl5pPr marL="1188720" indent="-182880">
              <a:lnSpc>
                <a:spcPct val="90000"/>
              </a:lnSpc>
              <a:spcBef>
                <a:spcPts val="600"/>
              </a:spcBef>
              <a:buClr>
                <a:schemeClr val="tx1">
                  <a:lumMod val="60000"/>
                  <a:lumOff val="40000"/>
                </a:schemeClr>
              </a:buClr>
              <a:buSzPct val="90000"/>
              <a:buFont typeface="Arial" panose="020B0604020202020204" pitchFamily="34" charset="0"/>
              <a:buChar char="•"/>
              <a:defRPr sz="1400"/>
            </a:lvl5pPr>
            <a:lvl6pPr marL="1417320" indent="-18288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pPr defTabSz="685891">
              <a:buClr>
                <a:srgbClr val="717074">
                  <a:lumMod val="60000"/>
                  <a:lumOff val="40000"/>
                </a:srgbClr>
              </a:buClr>
            </a:pPr>
            <a:r>
              <a:rPr lang="en-US" kern="1200" dirty="0" smtClean="0">
                <a:solidFill>
                  <a:srgbClr val="717074"/>
                </a:solidFill>
                <a:ea typeface="+mn-ea"/>
                <a:cs typeface="+mn-cs"/>
              </a:rPr>
              <a:t>This presentation may contain product features that are currently under development.</a:t>
            </a:r>
          </a:p>
          <a:p>
            <a:pPr defTabSz="685891">
              <a:buClr>
                <a:srgbClr val="717074">
                  <a:lumMod val="60000"/>
                  <a:lumOff val="40000"/>
                </a:srgbClr>
              </a:buClr>
            </a:pPr>
            <a:r>
              <a:rPr lang="en-US" kern="1200" dirty="0" smtClean="0">
                <a:solidFill>
                  <a:srgbClr val="717074"/>
                </a:solidFill>
                <a:ea typeface="+mn-ea"/>
                <a:cs typeface="+mn-cs"/>
              </a:rPr>
              <a:t>This overview of new technology represents no commitment from VMware to deliver these features in any generally available product.</a:t>
            </a:r>
          </a:p>
          <a:p>
            <a:pPr defTabSz="685891">
              <a:buClr>
                <a:srgbClr val="717074">
                  <a:lumMod val="60000"/>
                  <a:lumOff val="40000"/>
                </a:srgbClr>
              </a:buClr>
            </a:pPr>
            <a:r>
              <a:rPr lang="en-US" kern="1200" dirty="0" smtClean="0">
                <a:solidFill>
                  <a:srgbClr val="717074"/>
                </a:solidFill>
                <a:ea typeface="+mn-ea"/>
                <a:cs typeface="+mn-cs"/>
              </a:rPr>
              <a:t>Features are subject to change, and must not be included in contracts, purchase orders, or sales agreements of any kind.</a:t>
            </a:r>
          </a:p>
          <a:p>
            <a:pPr defTabSz="685891">
              <a:buClr>
                <a:srgbClr val="717074">
                  <a:lumMod val="60000"/>
                  <a:lumOff val="40000"/>
                </a:srgbClr>
              </a:buClr>
            </a:pPr>
            <a:r>
              <a:rPr lang="en-US" kern="1200" dirty="0" smtClean="0">
                <a:solidFill>
                  <a:srgbClr val="717074"/>
                </a:solidFill>
                <a:ea typeface="+mn-ea"/>
                <a:cs typeface="+mn-cs"/>
              </a:rPr>
              <a:t>Technical feasibility and market demand will affect final delivery.</a:t>
            </a:r>
          </a:p>
          <a:p>
            <a:pPr defTabSz="685891">
              <a:buClr>
                <a:srgbClr val="717074">
                  <a:lumMod val="60000"/>
                  <a:lumOff val="40000"/>
                </a:srgbClr>
              </a:buClr>
            </a:pPr>
            <a:r>
              <a:rPr lang="en-US" kern="1200" dirty="0" smtClean="0">
                <a:solidFill>
                  <a:srgbClr val="717074"/>
                </a:solidFill>
                <a:ea typeface="+mn-ea"/>
                <a:cs typeface="+mn-cs"/>
              </a:rPr>
              <a:t>Pricing and packaging for any new technologies or features discussed or presented have not been determined.</a:t>
            </a:r>
          </a:p>
        </p:txBody>
      </p:sp>
      <p:sp>
        <p:nvSpPr>
          <p:cNvPr id="6" name="TextBox 5"/>
          <p:cNvSpPr txBox="1"/>
          <p:nvPr userDrawn="1"/>
        </p:nvSpPr>
        <p:spPr>
          <a:xfrm>
            <a:off x="459606" y="246888"/>
            <a:ext cx="8231744" cy="610362"/>
          </a:xfrm>
          <a:prstGeom prst="rect">
            <a:avLst/>
          </a:prstGeom>
        </p:spPr>
        <p:txBody>
          <a:bodyPr vert="horz" lIns="0" tIns="0" rIns="0" bIns="0" rtlCol="0" anchor="b">
            <a:noAutofit/>
          </a:bodyPr>
          <a:lstStyle>
            <a:lvl1pPr>
              <a:lnSpc>
                <a:spcPct val="90000"/>
              </a:lnSpc>
              <a:spcBef>
                <a:spcPct val="0"/>
              </a:spcBef>
              <a:buNone/>
              <a:defRPr sz="2800" b="1">
                <a:solidFill>
                  <a:schemeClr val="accent6"/>
                </a:solidFill>
                <a:latin typeface="+mj-lt"/>
                <a:ea typeface="+mj-ea"/>
                <a:cs typeface="+mj-cs"/>
              </a:defRPr>
            </a:lvl1pPr>
          </a:lstStyle>
          <a:p>
            <a:pPr defTabSz="685891"/>
            <a:r>
              <a:rPr lang="en-US" kern="1200" dirty="0" smtClean="0">
                <a:solidFill>
                  <a:srgbClr val="387C2C"/>
                </a:solidFill>
              </a:rPr>
              <a:t>Disclaimer</a:t>
            </a:r>
          </a:p>
        </p:txBody>
      </p:sp>
    </p:spTree>
    <p:extLst>
      <p:ext uri="{BB962C8B-B14F-4D97-AF65-F5344CB8AC3E}">
        <p14:creationId xmlns:p14="http://schemas.microsoft.com/office/powerpoint/2010/main" val="2124027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47475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57300"/>
            <a:ext cx="8229600" cy="3257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hasCustomPrompt="1"/>
          </p:nvPr>
        </p:nvSpPr>
        <p:spPr>
          <a:xfrm>
            <a:off x="457200" y="904875"/>
            <a:ext cx="8229600" cy="228600"/>
          </a:xfrm>
        </p:spPr>
        <p:txBody>
          <a:bodyPr/>
          <a:lstStyle>
            <a:lvl1pPr marL="0" indent="0">
              <a:lnSpc>
                <a:spcPct val="90000"/>
              </a:lnSpc>
              <a:spcBef>
                <a:spcPts val="0"/>
              </a:spcBef>
              <a:buNone/>
              <a:defRPr sz="1400">
                <a:solidFill>
                  <a:schemeClr val="tx1"/>
                </a:solidFill>
              </a:defRPr>
            </a:lvl1pPr>
            <a:lvl2pPr marL="0" indent="0">
              <a:lnSpc>
                <a:spcPct val="90000"/>
              </a:lnSpc>
              <a:spcBef>
                <a:spcPts val="0"/>
              </a:spcBef>
              <a:buNone/>
              <a:defRPr sz="1500">
                <a:solidFill>
                  <a:schemeClr val="accent4"/>
                </a:solidFill>
              </a:defRPr>
            </a:lvl2pPr>
            <a:lvl3pPr marL="0" indent="0">
              <a:lnSpc>
                <a:spcPct val="90000"/>
              </a:lnSpc>
              <a:spcBef>
                <a:spcPts val="0"/>
              </a:spcBef>
              <a:buNone/>
              <a:defRPr sz="1500">
                <a:solidFill>
                  <a:schemeClr val="accent4"/>
                </a:solidFill>
              </a:defRPr>
            </a:lvl3pPr>
            <a:lvl4pPr marL="0" indent="0">
              <a:lnSpc>
                <a:spcPct val="90000"/>
              </a:lnSpc>
              <a:spcBef>
                <a:spcPts val="0"/>
              </a:spcBef>
              <a:buNone/>
              <a:defRPr sz="1500">
                <a:solidFill>
                  <a:schemeClr val="accent4"/>
                </a:solidFill>
              </a:defRPr>
            </a:lvl4pPr>
            <a:lvl5pPr marL="0" indent="0">
              <a:lnSpc>
                <a:spcPct val="90000"/>
              </a:lnSpc>
              <a:spcBef>
                <a:spcPts val="0"/>
              </a:spcBef>
              <a:buNone/>
              <a:defRPr sz="1500">
                <a:solidFill>
                  <a:schemeClr val="accent4"/>
                </a:solidFill>
              </a:defRPr>
            </a:lvl5pPr>
            <a:lvl6pPr marL="0" indent="0">
              <a:lnSpc>
                <a:spcPct val="90000"/>
              </a:lnSpc>
              <a:spcBef>
                <a:spcPts val="0"/>
              </a:spcBef>
              <a:buNone/>
              <a:defRPr sz="1500">
                <a:solidFill>
                  <a:schemeClr val="accent4"/>
                </a:solidFill>
              </a:defRPr>
            </a:lvl6pPr>
            <a:lvl7pPr marL="0" indent="0">
              <a:lnSpc>
                <a:spcPct val="90000"/>
              </a:lnSpc>
              <a:spcBef>
                <a:spcPts val="0"/>
              </a:spcBef>
              <a:buNone/>
              <a:defRPr sz="1500">
                <a:solidFill>
                  <a:schemeClr val="accent4"/>
                </a:solidFill>
              </a:defRPr>
            </a:lvl7pPr>
            <a:lvl8pPr marL="0" indent="0">
              <a:lnSpc>
                <a:spcPct val="90000"/>
              </a:lnSpc>
              <a:spcBef>
                <a:spcPts val="0"/>
              </a:spcBef>
              <a:buNone/>
              <a:defRPr sz="1500">
                <a:solidFill>
                  <a:schemeClr val="accent4"/>
                </a:solidFill>
              </a:defRPr>
            </a:lvl8pPr>
            <a:lvl9pPr marL="0" indent="0">
              <a:lnSpc>
                <a:spcPct val="90000"/>
              </a:lnSpc>
              <a:spcBef>
                <a:spcPts val="0"/>
              </a:spcBef>
              <a:buNone/>
              <a:defRPr sz="15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104704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977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05800" y="5162551"/>
            <a:ext cx="838200" cy="100013"/>
          </a:xfrm>
          <a:prstGeom prst="rect">
            <a:avLst/>
          </a:prstGeom>
        </p:spPr>
        <p:txBody>
          <a:bodyPr lIns="68589" tIns="34295" rIns="68589" bIns="34295"/>
          <a:lstStyle/>
          <a:p>
            <a:pPr defTabSz="685891"/>
            <a:endParaRPr lang="en-US" kern="1200">
              <a:solidFill>
                <a:srgbClr val="717074"/>
              </a:solidFill>
              <a:ea typeface="+mn-ea"/>
              <a:cs typeface="+mn-cs"/>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rPr>
              <a:t>CONFIDENTIAL</a:t>
            </a:r>
            <a:endParaRPr lang="en-US">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6" name="Text Placeholder 8"/>
          <p:cNvSpPr>
            <a:spLocks noGrp="1"/>
          </p:cNvSpPr>
          <p:nvPr>
            <p:ph type="body" sz="quarter" idx="13" hasCustomPrompt="1"/>
          </p:nvPr>
        </p:nvSpPr>
        <p:spPr>
          <a:xfrm>
            <a:off x="457200" y="914400"/>
            <a:ext cx="8229600" cy="228600"/>
          </a:xfrm>
        </p:spPr>
        <p:txBody>
          <a:bodyPr/>
          <a:lstStyle>
            <a:lvl1pPr marL="0" indent="0">
              <a:lnSpc>
                <a:spcPct val="90000"/>
              </a:lnSpc>
              <a:spcBef>
                <a:spcPts val="0"/>
              </a:spcBef>
              <a:buNone/>
              <a:defRPr sz="1400">
                <a:solidFill>
                  <a:schemeClr val="tx1"/>
                </a:solidFill>
              </a:defRPr>
            </a:lvl1pPr>
            <a:lvl2pPr marL="0" indent="0">
              <a:lnSpc>
                <a:spcPct val="90000"/>
              </a:lnSpc>
              <a:spcBef>
                <a:spcPts val="0"/>
              </a:spcBef>
              <a:buNone/>
              <a:defRPr sz="1500">
                <a:solidFill>
                  <a:schemeClr val="accent4"/>
                </a:solidFill>
              </a:defRPr>
            </a:lvl2pPr>
            <a:lvl3pPr marL="0" indent="0">
              <a:lnSpc>
                <a:spcPct val="90000"/>
              </a:lnSpc>
              <a:spcBef>
                <a:spcPts val="0"/>
              </a:spcBef>
              <a:buNone/>
              <a:defRPr sz="1500">
                <a:solidFill>
                  <a:schemeClr val="accent4"/>
                </a:solidFill>
              </a:defRPr>
            </a:lvl3pPr>
            <a:lvl4pPr marL="0" indent="0">
              <a:lnSpc>
                <a:spcPct val="90000"/>
              </a:lnSpc>
              <a:spcBef>
                <a:spcPts val="0"/>
              </a:spcBef>
              <a:buNone/>
              <a:defRPr sz="1500">
                <a:solidFill>
                  <a:schemeClr val="accent4"/>
                </a:solidFill>
              </a:defRPr>
            </a:lvl4pPr>
            <a:lvl5pPr marL="0" indent="0">
              <a:lnSpc>
                <a:spcPct val="90000"/>
              </a:lnSpc>
              <a:spcBef>
                <a:spcPts val="0"/>
              </a:spcBef>
              <a:buNone/>
              <a:defRPr sz="1500">
                <a:solidFill>
                  <a:schemeClr val="accent4"/>
                </a:solidFill>
              </a:defRPr>
            </a:lvl5pPr>
            <a:lvl6pPr marL="0" indent="0">
              <a:lnSpc>
                <a:spcPct val="90000"/>
              </a:lnSpc>
              <a:spcBef>
                <a:spcPts val="0"/>
              </a:spcBef>
              <a:buNone/>
              <a:defRPr sz="1500">
                <a:solidFill>
                  <a:schemeClr val="accent4"/>
                </a:solidFill>
              </a:defRPr>
            </a:lvl6pPr>
            <a:lvl7pPr marL="0" indent="0">
              <a:lnSpc>
                <a:spcPct val="90000"/>
              </a:lnSpc>
              <a:spcBef>
                <a:spcPts val="0"/>
              </a:spcBef>
              <a:buNone/>
              <a:defRPr sz="1500">
                <a:solidFill>
                  <a:schemeClr val="accent4"/>
                </a:solidFill>
              </a:defRPr>
            </a:lvl7pPr>
            <a:lvl8pPr marL="0" indent="0">
              <a:lnSpc>
                <a:spcPct val="90000"/>
              </a:lnSpc>
              <a:spcBef>
                <a:spcPts val="0"/>
              </a:spcBef>
              <a:buNone/>
              <a:defRPr sz="1500">
                <a:solidFill>
                  <a:schemeClr val="accent4"/>
                </a:solidFill>
              </a:defRPr>
            </a:lvl8pPr>
            <a:lvl9pPr marL="0" indent="0">
              <a:lnSpc>
                <a:spcPct val="90000"/>
              </a:lnSpc>
              <a:spcBef>
                <a:spcPts val="0"/>
              </a:spcBef>
              <a:buNone/>
              <a:defRPr sz="15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284963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4869340" y="0"/>
            <a:ext cx="4274660" cy="5143500"/>
          </a:xfrm>
          <a:prstGeom prst="rect">
            <a:avLst/>
          </a:prstGeom>
        </p:spPr>
      </p:pic>
      <p:sp>
        <p:nvSpPr>
          <p:cNvPr id="2" name="Title 1"/>
          <p:cNvSpPr>
            <a:spLocks noGrp="1"/>
          </p:cNvSpPr>
          <p:nvPr>
            <p:ph type="title"/>
          </p:nvPr>
        </p:nvSpPr>
        <p:spPr>
          <a:xfrm>
            <a:off x="461167" y="1257300"/>
            <a:ext cx="5486400" cy="1143000"/>
          </a:xfrm>
        </p:spPr>
        <p:txBody>
          <a:bodyPr anchor="b"/>
          <a:lstStyle>
            <a:lvl1pPr algn="l">
              <a:defRPr sz="27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199" y="2457450"/>
            <a:ext cx="5486400" cy="457200"/>
          </a:xfrm>
        </p:spPr>
        <p:txBody>
          <a:bodyPr anchor="t"/>
          <a:lstStyle>
            <a:lvl1pPr marL="0" indent="0">
              <a:spcBef>
                <a:spcPts val="0"/>
              </a:spcBef>
              <a:buNone/>
              <a:defRPr sz="1500">
                <a:solidFill>
                  <a:schemeClr val="tx1"/>
                </a:solidFill>
              </a:defRPr>
            </a:lvl1pPr>
            <a:lvl2pPr marL="0" indent="0">
              <a:buNone/>
              <a:defRPr sz="1500">
                <a:solidFill>
                  <a:schemeClr val="accent4"/>
                </a:solidFill>
              </a:defRPr>
            </a:lvl2pPr>
            <a:lvl3pPr marL="0" indent="0">
              <a:buNone/>
              <a:defRPr sz="1500">
                <a:solidFill>
                  <a:schemeClr val="accent4"/>
                </a:solidFill>
              </a:defRPr>
            </a:lvl3pPr>
            <a:lvl4pPr marL="0" indent="0">
              <a:buNone/>
              <a:defRPr sz="1500">
                <a:solidFill>
                  <a:schemeClr val="accent4"/>
                </a:solidFill>
              </a:defRPr>
            </a:lvl4pPr>
            <a:lvl5pPr marL="0" indent="0">
              <a:buNone/>
              <a:defRPr sz="1500">
                <a:solidFill>
                  <a:schemeClr val="accent4"/>
                </a:solidFill>
              </a:defRPr>
            </a:lvl5pPr>
            <a:lvl6pPr marL="0" indent="0">
              <a:buNone/>
              <a:defRPr sz="1500">
                <a:solidFill>
                  <a:schemeClr val="accent4"/>
                </a:solidFill>
              </a:defRPr>
            </a:lvl6pPr>
            <a:lvl7pPr marL="0" indent="0">
              <a:buNone/>
              <a:defRPr sz="1500">
                <a:solidFill>
                  <a:schemeClr val="accent4"/>
                </a:solidFill>
              </a:defRPr>
            </a:lvl7pPr>
            <a:lvl8pPr marL="0" indent="0">
              <a:buNone/>
              <a:defRPr sz="1500">
                <a:solidFill>
                  <a:schemeClr val="accent4"/>
                </a:solidFill>
              </a:defRPr>
            </a:lvl8pPr>
            <a:lvl9pPr marL="0" indent="0">
              <a:buNone/>
              <a:defRPr sz="1500">
                <a:solidFill>
                  <a:schemeClr val="accent4"/>
                </a:solidFill>
              </a:defRPr>
            </a:lvl9pPr>
          </a:lstStyle>
          <a:p>
            <a:pPr lvl="0"/>
            <a:r>
              <a:rPr lang="en-US" smtClean="0"/>
              <a:t>Click to edit Master text styles</a:t>
            </a:r>
          </a:p>
        </p:txBody>
      </p:sp>
      <p:pic>
        <p:nvPicPr>
          <p:cNvPr id="14" name="Picture 13"/>
          <p:cNvPicPr>
            <a:picLocks noChangeAspect="1"/>
          </p:cNvPicPr>
          <p:nvPr userDrawn="1"/>
        </p:nvPicPr>
        <p:blipFill>
          <a:blip r:embed="rId3"/>
          <a:stretch>
            <a:fillRect/>
          </a:stretch>
        </p:blipFill>
        <p:spPr>
          <a:xfrm>
            <a:off x="454659" y="4785387"/>
            <a:ext cx="906155" cy="170147"/>
          </a:xfrm>
          <a:prstGeom prst="rect">
            <a:avLst/>
          </a:prstGeom>
        </p:spPr>
      </p:pic>
    </p:spTree>
    <p:extLst>
      <p:ext uri="{BB962C8B-B14F-4D97-AF65-F5344CB8AC3E}">
        <p14:creationId xmlns:p14="http://schemas.microsoft.com/office/powerpoint/2010/main" val="297970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theme" Target="../theme/theme1.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962.xml"/><Relationship Id="rId12" Type="http://schemas.openxmlformats.org/officeDocument/2006/relationships/slideLayout" Target="../slideLayouts/slideLayout963.xml"/><Relationship Id="rId13" Type="http://schemas.openxmlformats.org/officeDocument/2006/relationships/slideLayout" Target="../slideLayouts/slideLayout964.xml"/><Relationship Id="rId14" Type="http://schemas.openxmlformats.org/officeDocument/2006/relationships/slideLayout" Target="../slideLayouts/slideLayout965.xml"/><Relationship Id="rId15" Type="http://schemas.openxmlformats.org/officeDocument/2006/relationships/slideLayout" Target="../slideLayouts/slideLayout966.xml"/><Relationship Id="rId16" Type="http://schemas.openxmlformats.org/officeDocument/2006/relationships/slideLayout" Target="../slideLayouts/slideLayout967.xml"/><Relationship Id="rId17" Type="http://schemas.openxmlformats.org/officeDocument/2006/relationships/slideLayout" Target="../slideLayouts/slideLayout968.xml"/><Relationship Id="rId18" Type="http://schemas.openxmlformats.org/officeDocument/2006/relationships/slideLayout" Target="../slideLayouts/slideLayout969.xml"/><Relationship Id="rId19" Type="http://schemas.openxmlformats.org/officeDocument/2006/relationships/theme" Target="../theme/theme10.xml"/><Relationship Id="rId1" Type="http://schemas.openxmlformats.org/officeDocument/2006/relationships/slideLayout" Target="../slideLayouts/slideLayout952.xml"/><Relationship Id="rId2" Type="http://schemas.openxmlformats.org/officeDocument/2006/relationships/slideLayout" Target="../slideLayouts/slideLayout953.xml"/><Relationship Id="rId3" Type="http://schemas.openxmlformats.org/officeDocument/2006/relationships/slideLayout" Target="../slideLayouts/slideLayout954.xml"/><Relationship Id="rId4" Type="http://schemas.openxmlformats.org/officeDocument/2006/relationships/slideLayout" Target="../slideLayouts/slideLayout955.xml"/><Relationship Id="rId5" Type="http://schemas.openxmlformats.org/officeDocument/2006/relationships/slideLayout" Target="../slideLayouts/slideLayout956.xml"/><Relationship Id="rId6" Type="http://schemas.openxmlformats.org/officeDocument/2006/relationships/slideLayout" Target="../slideLayouts/slideLayout957.xml"/><Relationship Id="rId7" Type="http://schemas.openxmlformats.org/officeDocument/2006/relationships/slideLayout" Target="../slideLayouts/slideLayout958.xml"/><Relationship Id="rId8" Type="http://schemas.openxmlformats.org/officeDocument/2006/relationships/slideLayout" Target="../slideLayouts/slideLayout959.xml"/><Relationship Id="rId9" Type="http://schemas.openxmlformats.org/officeDocument/2006/relationships/slideLayout" Target="../slideLayouts/slideLayout960.xml"/><Relationship Id="rId10" Type="http://schemas.openxmlformats.org/officeDocument/2006/relationships/slideLayout" Target="../slideLayouts/slideLayout96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978.xml"/><Relationship Id="rId20" Type="http://schemas.openxmlformats.org/officeDocument/2006/relationships/slideLayout" Target="../slideLayouts/slideLayout989.xml"/><Relationship Id="rId21" Type="http://schemas.openxmlformats.org/officeDocument/2006/relationships/slideLayout" Target="../slideLayouts/slideLayout990.xml"/><Relationship Id="rId22" Type="http://schemas.openxmlformats.org/officeDocument/2006/relationships/slideLayout" Target="../slideLayouts/slideLayout991.xml"/><Relationship Id="rId23" Type="http://schemas.openxmlformats.org/officeDocument/2006/relationships/slideLayout" Target="../slideLayouts/slideLayout992.xml"/><Relationship Id="rId24" Type="http://schemas.openxmlformats.org/officeDocument/2006/relationships/theme" Target="../theme/theme11.xml"/><Relationship Id="rId10" Type="http://schemas.openxmlformats.org/officeDocument/2006/relationships/slideLayout" Target="../slideLayouts/slideLayout979.xml"/><Relationship Id="rId11" Type="http://schemas.openxmlformats.org/officeDocument/2006/relationships/slideLayout" Target="../slideLayouts/slideLayout980.xml"/><Relationship Id="rId12" Type="http://schemas.openxmlformats.org/officeDocument/2006/relationships/slideLayout" Target="../slideLayouts/slideLayout981.xml"/><Relationship Id="rId13" Type="http://schemas.openxmlformats.org/officeDocument/2006/relationships/slideLayout" Target="../slideLayouts/slideLayout982.xml"/><Relationship Id="rId14" Type="http://schemas.openxmlformats.org/officeDocument/2006/relationships/slideLayout" Target="../slideLayouts/slideLayout983.xml"/><Relationship Id="rId15" Type="http://schemas.openxmlformats.org/officeDocument/2006/relationships/slideLayout" Target="../slideLayouts/slideLayout984.xml"/><Relationship Id="rId16" Type="http://schemas.openxmlformats.org/officeDocument/2006/relationships/slideLayout" Target="../slideLayouts/slideLayout985.xml"/><Relationship Id="rId17" Type="http://schemas.openxmlformats.org/officeDocument/2006/relationships/slideLayout" Target="../slideLayouts/slideLayout986.xml"/><Relationship Id="rId18" Type="http://schemas.openxmlformats.org/officeDocument/2006/relationships/slideLayout" Target="../slideLayouts/slideLayout987.xml"/><Relationship Id="rId19" Type="http://schemas.openxmlformats.org/officeDocument/2006/relationships/slideLayout" Target="../slideLayouts/slideLayout988.xml"/><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slideLayout" Target="../slideLayouts/slideLayout972.xml"/><Relationship Id="rId4" Type="http://schemas.openxmlformats.org/officeDocument/2006/relationships/slideLayout" Target="../slideLayouts/slideLayout973.xml"/><Relationship Id="rId5" Type="http://schemas.openxmlformats.org/officeDocument/2006/relationships/slideLayout" Target="../slideLayouts/slideLayout974.xml"/><Relationship Id="rId6" Type="http://schemas.openxmlformats.org/officeDocument/2006/relationships/slideLayout" Target="../slideLayouts/slideLayout975.xml"/><Relationship Id="rId7" Type="http://schemas.openxmlformats.org/officeDocument/2006/relationships/slideLayout" Target="../slideLayouts/slideLayout976.xml"/><Relationship Id="rId8" Type="http://schemas.openxmlformats.org/officeDocument/2006/relationships/slideLayout" Target="../slideLayouts/slideLayout977.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003.xml"/><Relationship Id="rId12" Type="http://schemas.openxmlformats.org/officeDocument/2006/relationships/slideLayout" Target="../slideLayouts/slideLayout1004.xml"/><Relationship Id="rId13" Type="http://schemas.openxmlformats.org/officeDocument/2006/relationships/slideLayout" Target="../slideLayouts/slideLayout1005.xml"/><Relationship Id="rId14" Type="http://schemas.openxmlformats.org/officeDocument/2006/relationships/slideLayout" Target="../slideLayouts/slideLayout1006.xml"/><Relationship Id="rId15" Type="http://schemas.openxmlformats.org/officeDocument/2006/relationships/theme" Target="../theme/theme12.xml"/><Relationship Id="rId16" Type="http://schemas.openxmlformats.org/officeDocument/2006/relationships/image" Target="../media/image25.png"/><Relationship Id="rId17" Type="http://schemas.openxmlformats.org/officeDocument/2006/relationships/image" Target="../media/image26.emf"/><Relationship Id="rId1" Type="http://schemas.openxmlformats.org/officeDocument/2006/relationships/slideLayout" Target="../slideLayouts/slideLayout993.xml"/><Relationship Id="rId2" Type="http://schemas.openxmlformats.org/officeDocument/2006/relationships/slideLayout" Target="../slideLayouts/slideLayout994.xml"/><Relationship Id="rId3" Type="http://schemas.openxmlformats.org/officeDocument/2006/relationships/slideLayout" Target="../slideLayouts/slideLayout995.xml"/><Relationship Id="rId4" Type="http://schemas.openxmlformats.org/officeDocument/2006/relationships/slideLayout" Target="../slideLayouts/slideLayout996.xml"/><Relationship Id="rId5" Type="http://schemas.openxmlformats.org/officeDocument/2006/relationships/slideLayout" Target="../slideLayouts/slideLayout997.xml"/><Relationship Id="rId6" Type="http://schemas.openxmlformats.org/officeDocument/2006/relationships/slideLayout" Target="../slideLayouts/slideLayout998.xml"/><Relationship Id="rId7" Type="http://schemas.openxmlformats.org/officeDocument/2006/relationships/slideLayout" Target="../slideLayouts/slideLayout999.xml"/><Relationship Id="rId8" Type="http://schemas.openxmlformats.org/officeDocument/2006/relationships/slideLayout" Target="../slideLayouts/slideLayout1000.xml"/><Relationship Id="rId9" Type="http://schemas.openxmlformats.org/officeDocument/2006/relationships/slideLayout" Target="../slideLayouts/slideLayout1001.xml"/><Relationship Id="rId10" Type="http://schemas.openxmlformats.org/officeDocument/2006/relationships/slideLayout" Target="../slideLayouts/slideLayout100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015.xml"/><Relationship Id="rId20" Type="http://schemas.openxmlformats.org/officeDocument/2006/relationships/slideLayout" Target="../slideLayouts/slideLayout1026.xml"/><Relationship Id="rId21" Type="http://schemas.openxmlformats.org/officeDocument/2006/relationships/slideLayout" Target="../slideLayouts/slideLayout1027.xml"/><Relationship Id="rId22" Type="http://schemas.openxmlformats.org/officeDocument/2006/relationships/theme" Target="../theme/theme13.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slideLayout" Target="../slideLayouts/slideLayout1019.xml"/><Relationship Id="rId14" Type="http://schemas.openxmlformats.org/officeDocument/2006/relationships/slideLayout" Target="../slideLayouts/slideLayout1020.xml"/><Relationship Id="rId15" Type="http://schemas.openxmlformats.org/officeDocument/2006/relationships/slideLayout" Target="../slideLayouts/slideLayout1021.xml"/><Relationship Id="rId16" Type="http://schemas.openxmlformats.org/officeDocument/2006/relationships/slideLayout" Target="../slideLayouts/slideLayout1022.xml"/><Relationship Id="rId17" Type="http://schemas.openxmlformats.org/officeDocument/2006/relationships/slideLayout" Target="../slideLayouts/slideLayout1023.xml"/><Relationship Id="rId18" Type="http://schemas.openxmlformats.org/officeDocument/2006/relationships/slideLayout" Target="../slideLayouts/slideLayout1024.xml"/><Relationship Id="rId19" Type="http://schemas.openxmlformats.org/officeDocument/2006/relationships/slideLayout" Target="../slideLayouts/slideLayout1025.xml"/><Relationship Id="rId1" Type="http://schemas.openxmlformats.org/officeDocument/2006/relationships/slideLayout" Target="../slideLayouts/slideLayout1007.xml"/><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0.xml"/><Relationship Id="rId20" Type="http://schemas.openxmlformats.org/officeDocument/2006/relationships/slideLayout" Target="../slideLayouts/slideLayout291.xml"/><Relationship Id="rId21" Type="http://schemas.openxmlformats.org/officeDocument/2006/relationships/slideLayout" Target="../slideLayouts/slideLayout292.xml"/><Relationship Id="rId22" Type="http://schemas.openxmlformats.org/officeDocument/2006/relationships/slideLayout" Target="../slideLayouts/slideLayout293.xml"/><Relationship Id="rId23" Type="http://schemas.openxmlformats.org/officeDocument/2006/relationships/slideLayout" Target="../slideLayouts/slideLayout294.xml"/><Relationship Id="rId24" Type="http://schemas.openxmlformats.org/officeDocument/2006/relationships/slideLayout" Target="../slideLayouts/slideLayout295.xml"/><Relationship Id="rId25" Type="http://schemas.openxmlformats.org/officeDocument/2006/relationships/theme" Target="../theme/theme2.xml"/><Relationship Id="rId10" Type="http://schemas.openxmlformats.org/officeDocument/2006/relationships/slideLayout" Target="../slideLayouts/slideLayout281.xml"/><Relationship Id="rId11" Type="http://schemas.openxmlformats.org/officeDocument/2006/relationships/slideLayout" Target="../slideLayouts/slideLayout282.xml"/><Relationship Id="rId12" Type="http://schemas.openxmlformats.org/officeDocument/2006/relationships/slideLayout" Target="../slideLayouts/slideLayout283.xml"/><Relationship Id="rId13" Type="http://schemas.openxmlformats.org/officeDocument/2006/relationships/slideLayout" Target="../slideLayouts/slideLayout284.xml"/><Relationship Id="rId14" Type="http://schemas.openxmlformats.org/officeDocument/2006/relationships/slideLayout" Target="../slideLayouts/slideLayout285.xml"/><Relationship Id="rId15" Type="http://schemas.openxmlformats.org/officeDocument/2006/relationships/slideLayout" Target="../slideLayouts/slideLayout286.xml"/><Relationship Id="rId16" Type="http://schemas.openxmlformats.org/officeDocument/2006/relationships/slideLayout" Target="../slideLayouts/slideLayout287.xml"/><Relationship Id="rId17" Type="http://schemas.openxmlformats.org/officeDocument/2006/relationships/slideLayout" Target="../slideLayouts/slideLayout288.xml"/><Relationship Id="rId18" Type="http://schemas.openxmlformats.org/officeDocument/2006/relationships/slideLayout" Target="../slideLayouts/slideLayout289.xml"/><Relationship Id="rId19" Type="http://schemas.openxmlformats.org/officeDocument/2006/relationships/slideLayout" Target="../slideLayouts/slideLayout290.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5" Type="http://schemas.openxmlformats.org/officeDocument/2006/relationships/slideLayout" Target="../slideLayouts/slideLayout276.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theme" Target="../theme/theme3.xml"/><Relationship Id="rId3"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46" Type="http://schemas.openxmlformats.org/officeDocument/2006/relationships/slideLayout" Target="../slideLayouts/slideLayout342.xml"/><Relationship Id="rId47" Type="http://schemas.openxmlformats.org/officeDocument/2006/relationships/slideLayout" Target="../slideLayouts/slideLayout343.xml"/><Relationship Id="rId48" Type="http://schemas.openxmlformats.org/officeDocument/2006/relationships/slideLayout" Target="../slideLayouts/slideLayout344.xml"/><Relationship Id="rId49" Type="http://schemas.openxmlformats.org/officeDocument/2006/relationships/slideLayout" Target="../slideLayouts/slideLayout345.xml"/><Relationship Id="rId20" Type="http://schemas.openxmlformats.org/officeDocument/2006/relationships/slideLayout" Target="../slideLayouts/slideLayout316.xml"/><Relationship Id="rId21" Type="http://schemas.openxmlformats.org/officeDocument/2006/relationships/slideLayout" Target="../slideLayouts/slideLayout317.xml"/><Relationship Id="rId22" Type="http://schemas.openxmlformats.org/officeDocument/2006/relationships/slideLayout" Target="../slideLayouts/slideLayout318.xml"/><Relationship Id="rId23" Type="http://schemas.openxmlformats.org/officeDocument/2006/relationships/slideLayout" Target="../slideLayouts/slideLayout319.xml"/><Relationship Id="rId24" Type="http://schemas.openxmlformats.org/officeDocument/2006/relationships/slideLayout" Target="../slideLayouts/slideLayout320.xml"/><Relationship Id="rId25" Type="http://schemas.openxmlformats.org/officeDocument/2006/relationships/slideLayout" Target="../slideLayouts/slideLayout321.xml"/><Relationship Id="rId26" Type="http://schemas.openxmlformats.org/officeDocument/2006/relationships/slideLayout" Target="../slideLayouts/slideLayout322.xml"/><Relationship Id="rId27" Type="http://schemas.openxmlformats.org/officeDocument/2006/relationships/slideLayout" Target="../slideLayouts/slideLayout323.xml"/><Relationship Id="rId28" Type="http://schemas.openxmlformats.org/officeDocument/2006/relationships/slideLayout" Target="../slideLayouts/slideLayout324.xml"/><Relationship Id="rId29" Type="http://schemas.openxmlformats.org/officeDocument/2006/relationships/slideLayout" Target="../slideLayouts/slideLayout325.xml"/><Relationship Id="rId50" Type="http://schemas.openxmlformats.org/officeDocument/2006/relationships/slideLayout" Target="../slideLayouts/slideLayout346.xml"/><Relationship Id="rId51" Type="http://schemas.openxmlformats.org/officeDocument/2006/relationships/theme" Target="../theme/theme4.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30" Type="http://schemas.openxmlformats.org/officeDocument/2006/relationships/slideLayout" Target="../slideLayouts/slideLayout326.xml"/><Relationship Id="rId31" Type="http://schemas.openxmlformats.org/officeDocument/2006/relationships/slideLayout" Target="../slideLayouts/slideLayout327.xml"/><Relationship Id="rId32" Type="http://schemas.openxmlformats.org/officeDocument/2006/relationships/slideLayout" Target="../slideLayouts/slideLayout328.xml"/><Relationship Id="rId9" Type="http://schemas.openxmlformats.org/officeDocument/2006/relationships/slideLayout" Target="../slideLayouts/slideLayout305.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33" Type="http://schemas.openxmlformats.org/officeDocument/2006/relationships/slideLayout" Target="../slideLayouts/slideLayout329.xml"/><Relationship Id="rId34" Type="http://schemas.openxmlformats.org/officeDocument/2006/relationships/slideLayout" Target="../slideLayouts/slideLayout330.xml"/><Relationship Id="rId35" Type="http://schemas.openxmlformats.org/officeDocument/2006/relationships/slideLayout" Target="../slideLayouts/slideLayout331.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slideLayout" Target="../slideLayouts/slideLayout315.xml"/><Relationship Id="rId37" Type="http://schemas.openxmlformats.org/officeDocument/2006/relationships/slideLayout" Target="../slideLayouts/slideLayout333.xml"/><Relationship Id="rId38" Type="http://schemas.openxmlformats.org/officeDocument/2006/relationships/slideLayout" Target="../slideLayouts/slideLayout334.xml"/><Relationship Id="rId39" Type="http://schemas.openxmlformats.org/officeDocument/2006/relationships/slideLayout" Target="../slideLayouts/slideLayout335.xml"/><Relationship Id="rId40" Type="http://schemas.openxmlformats.org/officeDocument/2006/relationships/slideLayout" Target="../slideLayouts/slideLayout336.xml"/><Relationship Id="rId41" Type="http://schemas.openxmlformats.org/officeDocument/2006/relationships/slideLayout" Target="../slideLayouts/slideLayout337.xml"/><Relationship Id="rId42" Type="http://schemas.openxmlformats.org/officeDocument/2006/relationships/slideLayout" Target="../slideLayouts/slideLayout338.xml"/><Relationship Id="rId43" Type="http://schemas.openxmlformats.org/officeDocument/2006/relationships/slideLayout" Target="../slideLayouts/slideLayout339.xml"/><Relationship Id="rId44" Type="http://schemas.openxmlformats.org/officeDocument/2006/relationships/slideLayout" Target="../slideLayouts/slideLayout340.xml"/><Relationship Id="rId45" Type="http://schemas.openxmlformats.org/officeDocument/2006/relationships/slideLayout" Target="../slideLayouts/slideLayout34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9.xml"/><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theme" Target="../theme/theme5.xml"/><Relationship Id="rId1" Type="http://schemas.openxmlformats.org/officeDocument/2006/relationships/slideLayout" Target="../slideLayouts/slideLayout347.xml"/><Relationship Id="rId2" Type="http://schemas.openxmlformats.org/officeDocument/2006/relationships/slideLayout" Target="../slideLayouts/slideLayout34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374.xml"/><Relationship Id="rId21" Type="http://schemas.openxmlformats.org/officeDocument/2006/relationships/slideLayout" Target="../slideLayouts/slideLayout375.xml"/><Relationship Id="rId22" Type="http://schemas.openxmlformats.org/officeDocument/2006/relationships/slideLayout" Target="../slideLayouts/slideLayout376.xml"/><Relationship Id="rId23" Type="http://schemas.openxmlformats.org/officeDocument/2006/relationships/slideLayout" Target="../slideLayouts/slideLayout377.xml"/><Relationship Id="rId24" Type="http://schemas.openxmlformats.org/officeDocument/2006/relationships/slideLayout" Target="../slideLayouts/slideLayout378.xml"/><Relationship Id="rId25" Type="http://schemas.openxmlformats.org/officeDocument/2006/relationships/slideLayout" Target="../slideLayouts/slideLayout379.xml"/><Relationship Id="rId26" Type="http://schemas.openxmlformats.org/officeDocument/2006/relationships/slideLayout" Target="../slideLayouts/slideLayout380.xml"/><Relationship Id="rId27" Type="http://schemas.openxmlformats.org/officeDocument/2006/relationships/slideLayout" Target="../slideLayouts/slideLayout381.xml"/><Relationship Id="rId28" Type="http://schemas.openxmlformats.org/officeDocument/2006/relationships/slideLayout" Target="../slideLayouts/slideLayout382.xml"/><Relationship Id="rId29" Type="http://schemas.openxmlformats.org/officeDocument/2006/relationships/slideLayout" Target="../slideLayouts/slideLayout383.xml"/><Relationship Id="rId1" Type="http://schemas.openxmlformats.org/officeDocument/2006/relationships/slideLayout" Target="../slideLayouts/slideLayout355.xml"/><Relationship Id="rId2" Type="http://schemas.openxmlformats.org/officeDocument/2006/relationships/slideLayout" Target="../slideLayouts/slideLayout356.xml"/><Relationship Id="rId3" Type="http://schemas.openxmlformats.org/officeDocument/2006/relationships/slideLayout" Target="../slideLayouts/slideLayout357.xml"/><Relationship Id="rId4" Type="http://schemas.openxmlformats.org/officeDocument/2006/relationships/slideLayout" Target="../slideLayouts/slideLayout358.xml"/><Relationship Id="rId5" Type="http://schemas.openxmlformats.org/officeDocument/2006/relationships/slideLayout" Target="../slideLayouts/slideLayout359.xml"/><Relationship Id="rId30" Type="http://schemas.openxmlformats.org/officeDocument/2006/relationships/slideLayout" Target="../slideLayouts/slideLayout384.xml"/><Relationship Id="rId31" Type="http://schemas.openxmlformats.org/officeDocument/2006/relationships/slideLayout" Target="../slideLayouts/slideLayout385.xml"/><Relationship Id="rId32" Type="http://schemas.openxmlformats.org/officeDocument/2006/relationships/slideLayout" Target="../slideLayouts/slideLayout386.xml"/><Relationship Id="rId9" Type="http://schemas.openxmlformats.org/officeDocument/2006/relationships/slideLayout" Target="../slideLayouts/slideLayout363.xml"/><Relationship Id="rId6" Type="http://schemas.openxmlformats.org/officeDocument/2006/relationships/slideLayout" Target="../slideLayouts/slideLayout360.xml"/><Relationship Id="rId7" Type="http://schemas.openxmlformats.org/officeDocument/2006/relationships/slideLayout" Target="../slideLayouts/slideLayout361.xml"/><Relationship Id="rId8" Type="http://schemas.openxmlformats.org/officeDocument/2006/relationships/slideLayout" Target="../slideLayouts/slideLayout362.xml"/><Relationship Id="rId33" Type="http://schemas.openxmlformats.org/officeDocument/2006/relationships/slideLayout" Target="../slideLayouts/slideLayout387.xml"/><Relationship Id="rId34" Type="http://schemas.openxmlformats.org/officeDocument/2006/relationships/slideLayout" Target="../slideLayouts/slideLayout388.xml"/><Relationship Id="rId35" Type="http://schemas.openxmlformats.org/officeDocument/2006/relationships/slideLayout" Target="../slideLayouts/slideLayout389.xml"/><Relationship Id="rId36" Type="http://schemas.openxmlformats.org/officeDocument/2006/relationships/slideLayout" Target="../slideLayouts/slideLayout390.xml"/><Relationship Id="rId10" Type="http://schemas.openxmlformats.org/officeDocument/2006/relationships/slideLayout" Target="../slideLayouts/slideLayout364.xml"/><Relationship Id="rId11" Type="http://schemas.openxmlformats.org/officeDocument/2006/relationships/slideLayout" Target="../slideLayouts/slideLayout365.xml"/><Relationship Id="rId12" Type="http://schemas.openxmlformats.org/officeDocument/2006/relationships/slideLayout" Target="../slideLayouts/slideLayout366.xml"/><Relationship Id="rId13" Type="http://schemas.openxmlformats.org/officeDocument/2006/relationships/slideLayout" Target="../slideLayouts/slideLayout367.xml"/><Relationship Id="rId14" Type="http://schemas.openxmlformats.org/officeDocument/2006/relationships/slideLayout" Target="../slideLayouts/slideLayout368.xml"/><Relationship Id="rId15" Type="http://schemas.openxmlformats.org/officeDocument/2006/relationships/slideLayout" Target="../slideLayouts/slideLayout369.xml"/><Relationship Id="rId16" Type="http://schemas.openxmlformats.org/officeDocument/2006/relationships/slideLayout" Target="../slideLayouts/slideLayout370.xml"/><Relationship Id="rId17" Type="http://schemas.openxmlformats.org/officeDocument/2006/relationships/slideLayout" Target="../slideLayouts/slideLayout371.xml"/><Relationship Id="rId18" Type="http://schemas.openxmlformats.org/officeDocument/2006/relationships/slideLayout" Target="../slideLayouts/slideLayout372.xml"/><Relationship Id="rId19" Type="http://schemas.openxmlformats.org/officeDocument/2006/relationships/slideLayout" Target="../slideLayouts/slideLayout373.xml"/><Relationship Id="rId37" Type="http://schemas.openxmlformats.org/officeDocument/2006/relationships/slideLayout" Target="../slideLayouts/slideLayout391.xml"/><Relationship Id="rId38" Type="http://schemas.openxmlformats.org/officeDocument/2006/relationships/slideLayout" Target="../slideLayouts/slideLayout392.xml"/><Relationship Id="rId39" Type="http://schemas.openxmlformats.org/officeDocument/2006/relationships/slideLayout" Target="../slideLayouts/slideLayout393.xml"/><Relationship Id="rId40" Type="http://schemas.openxmlformats.org/officeDocument/2006/relationships/slideLayout" Target="../slideLayouts/slideLayout394.xml"/><Relationship Id="rId41" Type="http://schemas.openxmlformats.org/officeDocument/2006/relationships/theme" Target="../theme/theme6.xml"/><Relationship Id="rId42"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459" Type="http://schemas.openxmlformats.org/officeDocument/2006/relationships/slideLayout" Target="../slideLayouts/slideLayout853.xml"/><Relationship Id="rId510" Type="http://schemas.openxmlformats.org/officeDocument/2006/relationships/slideLayout" Target="../slideLayouts/slideLayout904.xml"/><Relationship Id="rId511" Type="http://schemas.openxmlformats.org/officeDocument/2006/relationships/slideLayout" Target="../slideLayouts/slideLayout905.xml"/><Relationship Id="rId512" Type="http://schemas.openxmlformats.org/officeDocument/2006/relationships/slideLayout" Target="../slideLayouts/slideLayout906.xml"/><Relationship Id="rId20" Type="http://schemas.openxmlformats.org/officeDocument/2006/relationships/slideLayout" Target="../slideLayouts/slideLayout414.xml"/><Relationship Id="rId21" Type="http://schemas.openxmlformats.org/officeDocument/2006/relationships/slideLayout" Target="../slideLayouts/slideLayout415.xml"/><Relationship Id="rId22" Type="http://schemas.openxmlformats.org/officeDocument/2006/relationships/slideLayout" Target="../slideLayouts/slideLayout416.xml"/><Relationship Id="rId23" Type="http://schemas.openxmlformats.org/officeDocument/2006/relationships/slideLayout" Target="../slideLayouts/slideLayout417.xml"/><Relationship Id="rId24" Type="http://schemas.openxmlformats.org/officeDocument/2006/relationships/slideLayout" Target="../slideLayouts/slideLayout418.xml"/><Relationship Id="rId25" Type="http://schemas.openxmlformats.org/officeDocument/2006/relationships/slideLayout" Target="../slideLayouts/slideLayout419.xml"/><Relationship Id="rId26" Type="http://schemas.openxmlformats.org/officeDocument/2006/relationships/slideLayout" Target="../slideLayouts/slideLayout420.xml"/><Relationship Id="rId27" Type="http://schemas.openxmlformats.org/officeDocument/2006/relationships/slideLayout" Target="../slideLayouts/slideLayout421.xml"/><Relationship Id="rId28" Type="http://schemas.openxmlformats.org/officeDocument/2006/relationships/slideLayout" Target="../slideLayouts/slideLayout422.xml"/><Relationship Id="rId29" Type="http://schemas.openxmlformats.org/officeDocument/2006/relationships/slideLayout" Target="../slideLayouts/slideLayout423.xml"/><Relationship Id="rId513" Type="http://schemas.openxmlformats.org/officeDocument/2006/relationships/slideLayout" Target="../slideLayouts/slideLayout907.xml"/><Relationship Id="rId514" Type="http://schemas.openxmlformats.org/officeDocument/2006/relationships/slideLayout" Target="../slideLayouts/slideLayout908.xml"/><Relationship Id="rId515" Type="http://schemas.openxmlformats.org/officeDocument/2006/relationships/slideLayout" Target="../slideLayouts/slideLayout909.xml"/><Relationship Id="rId516" Type="http://schemas.openxmlformats.org/officeDocument/2006/relationships/theme" Target="../theme/theme7.xml"/><Relationship Id="rId170" Type="http://schemas.openxmlformats.org/officeDocument/2006/relationships/slideLayout" Target="../slideLayouts/slideLayout564.xml"/><Relationship Id="rId171" Type="http://schemas.openxmlformats.org/officeDocument/2006/relationships/slideLayout" Target="../slideLayouts/slideLayout565.xml"/><Relationship Id="rId172" Type="http://schemas.openxmlformats.org/officeDocument/2006/relationships/slideLayout" Target="../slideLayouts/slideLayout566.xml"/><Relationship Id="rId173" Type="http://schemas.openxmlformats.org/officeDocument/2006/relationships/slideLayout" Target="../slideLayouts/slideLayout567.xml"/><Relationship Id="rId174" Type="http://schemas.openxmlformats.org/officeDocument/2006/relationships/slideLayout" Target="../slideLayouts/slideLayout568.xml"/><Relationship Id="rId175" Type="http://schemas.openxmlformats.org/officeDocument/2006/relationships/slideLayout" Target="../slideLayouts/slideLayout569.xml"/><Relationship Id="rId176" Type="http://schemas.openxmlformats.org/officeDocument/2006/relationships/slideLayout" Target="../slideLayouts/slideLayout570.xml"/><Relationship Id="rId177" Type="http://schemas.openxmlformats.org/officeDocument/2006/relationships/slideLayout" Target="../slideLayouts/slideLayout571.xml"/><Relationship Id="rId178" Type="http://schemas.openxmlformats.org/officeDocument/2006/relationships/slideLayout" Target="../slideLayouts/slideLayout572.xml"/><Relationship Id="rId179" Type="http://schemas.openxmlformats.org/officeDocument/2006/relationships/slideLayout" Target="../slideLayouts/slideLayout573.xml"/><Relationship Id="rId230" Type="http://schemas.openxmlformats.org/officeDocument/2006/relationships/slideLayout" Target="../slideLayouts/slideLayout624.xml"/><Relationship Id="rId231" Type="http://schemas.openxmlformats.org/officeDocument/2006/relationships/slideLayout" Target="../slideLayouts/slideLayout625.xml"/><Relationship Id="rId232" Type="http://schemas.openxmlformats.org/officeDocument/2006/relationships/slideLayout" Target="../slideLayouts/slideLayout626.xml"/><Relationship Id="rId233" Type="http://schemas.openxmlformats.org/officeDocument/2006/relationships/slideLayout" Target="../slideLayouts/slideLayout627.xml"/><Relationship Id="rId234" Type="http://schemas.openxmlformats.org/officeDocument/2006/relationships/slideLayout" Target="../slideLayouts/slideLayout628.xml"/><Relationship Id="rId235" Type="http://schemas.openxmlformats.org/officeDocument/2006/relationships/slideLayout" Target="../slideLayouts/slideLayout629.xml"/><Relationship Id="rId236" Type="http://schemas.openxmlformats.org/officeDocument/2006/relationships/slideLayout" Target="../slideLayouts/slideLayout630.xml"/><Relationship Id="rId237" Type="http://schemas.openxmlformats.org/officeDocument/2006/relationships/slideLayout" Target="../slideLayouts/slideLayout631.xml"/><Relationship Id="rId238" Type="http://schemas.openxmlformats.org/officeDocument/2006/relationships/slideLayout" Target="../slideLayouts/slideLayout632.xml"/><Relationship Id="rId239" Type="http://schemas.openxmlformats.org/officeDocument/2006/relationships/slideLayout" Target="../slideLayouts/slideLayout633.xml"/><Relationship Id="rId460" Type="http://schemas.openxmlformats.org/officeDocument/2006/relationships/slideLayout" Target="../slideLayouts/slideLayout854.xml"/><Relationship Id="rId461" Type="http://schemas.openxmlformats.org/officeDocument/2006/relationships/slideLayout" Target="../slideLayouts/slideLayout855.xml"/><Relationship Id="rId462" Type="http://schemas.openxmlformats.org/officeDocument/2006/relationships/slideLayout" Target="../slideLayouts/slideLayout856.xml"/><Relationship Id="rId463" Type="http://schemas.openxmlformats.org/officeDocument/2006/relationships/slideLayout" Target="../slideLayouts/slideLayout857.xml"/><Relationship Id="rId464" Type="http://schemas.openxmlformats.org/officeDocument/2006/relationships/slideLayout" Target="../slideLayouts/slideLayout858.xml"/><Relationship Id="rId465" Type="http://schemas.openxmlformats.org/officeDocument/2006/relationships/slideLayout" Target="../slideLayouts/slideLayout859.xml"/><Relationship Id="rId466" Type="http://schemas.openxmlformats.org/officeDocument/2006/relationships/slideLayout" Target="../slideLayouts/slideLayout860.xml"/><Relationship Id="rId467" Type="http://schemas.openxmlformats.org/officeDocument/2006/relationships/slideLayout" Target="../slideLayouts/slideLayout861.xml"/><Relationship Id="rId468" Type="http://schemas.openxmlformats.org/officeDocument/2006/relationships/slideLayout" Target="../slideLayouts/slideLayout862.xml"/><Relationship Id="rId469" Type="http://schemas.openxmlformats.org/officeDocument/2006/relationships/slideLayout" Target="../slideLayouts/slideLayout863.xml"/><Relationship Id="rId30" Type="http://schemas.openxmlformats.org/officeDocument/2006/relationships/slideLayout" Target="../slideLayouts/slideLayout424.xml"/><Relationship Id="rId31" Type="http://schemas.openxmlformats.org/officeDocument/2006/relationships/slideLayout" Target="../slideLayouts/slideLayout425.xml"/><Relationship Id="rId32" Type="http://schemas.openxmlformats.org/officeDocument/2006/relationships/slideLayout" Target="../slideLayouts/slideLayout426.xml"/><Relationship Id="rId33" Type="http://schemas.openxmlformats.org/officeDocument/2006/relationships/slideLayout" Target="../slideLayouts/slideLayout427.xml"/><Relationship Id="rId34" Type="http://schemas.openxmlformats.org/officeDocument/2006/relationships/slideLayout" Target="../slideLayouts/slideLayout428.xml"/><Relationship Id="rId35" Type="http://schemas.openxmlformats.org/officeDocument/2006/relationships/slideLayout" Target="../slideLayouts/slideLayout429.xml"/><Relationship Id="rId36" Type="http://schemas.openxmlformats.org/officeDocument/2006/relationships/slideLayout" Target="../slideLayouts/slideLayout430.xml"/><Relationship Id="rId37" Type="http://schemas.openxmlformats.org/officeDocument/2006/relationships/slideLayout" Target="../slideLayouts/slideLayout431.xml"/><Relationship Id="rId38" Type="http://schemas.openxmlformats.org/officeDocument/2006/relationships/slideLayout" Target="../slideLayouts/slideLayout432.xml"/><Relationship Id="rId39" Type="http://schemas.openxmlformats.org/officeDocument/2006/relationships/slideLayout" Target="../slideLayouts/slideLayout433.xml"/><Relationship Id="rId180" Type="http://schemas.openxmlformats.org/officeDocument/2006/relationships/slideLayout" Target="../slideLayouts/slideLayout574.xml"/><Relationship Id="rId181" Type="http://schemas.openxmlformats.org/officeDocument/2006/relationships/slideLayout" Target="../slideLayouts/slideLayout575.xml"/><Relationship Id="rId182" Type="http://schemas.openxmlformats.org/officeDocument/2006/relationships/slideLayout" Target="../slideLayouts/slideLayout576.xml"/><Relationship Id="rId183" Type="http://schemas.openxmlformats.org/officeDocument/2006/relationships/slideLayout" Target="../slideLayouts/slideLayout577.xml"/><Relationship Id="rId184" Type="http://schemas.openxmlformats.org/officeDocument/2006/relationships/slideLayout" Target="../slideLayouts/slideLayout578.xml"/><Relationship Id="rId185" Type="http://schemas.openxmlformats.org/officeDocument/2006/relationships/slideLayout" Target="../slideLayouts/slideLayout579.xml"/><Relationship Id="rId186" Type="http://schemas.openxmlformats.org/officeDocument/2006/relationships/slideLayout" Target="../slideLayouts/slideLayout580.xml"/><Relationship Id="rId187" Type="http://schemas.openxmlformats.org/officeDocument/2006/relationships/slideLayout" Target="../slideLayouts/slideLayout581.xml"/><Relationship Id="rId188" Type="http://schemas.openxmlformats.org/officeDocument/2006/relationships/slideLayout" Target="../slideLayouts/slideLayout582.xml"/><Relationship Id="rId189" Type="http://schemas.openxmlformats.org/officeDocument/2006/relationships/slideLayout" Target="../slideLayouts/slideLayout583.xml"/><Relationship Id="rId240" Type="http://schemas.openxmlformats.org/officeDocument/2006/relationships/slideLayout" Target="../slideLayouts/slideLayout634.xml"/><Relationship Id="rId241" Type="http://schemas.openxmlformats.org/officeDocument/2006/relationships/slideLayout" Target="../slideLayouts/slideLayout635.xml"/><Relationship Id="rId242" Type="http://schemas.openxmlformats.org/officeDocument/2006/relationships/slideLayout" Target="../slideLayouts/slideLayout636.xml"/><Relationship Id="rId243" Type="http://schemas.openxmlformats.org/officeDocument/2006/relationships/slideLayout" Target="../slideLayouts/slideLayout637.xml"/><Relationship Id="rId244" Type="http://schemas.openxmlformats.org/officeDocument/2006/relationships/slideLayout" Target="../slideLayouts/slideLayout638.xml"/><Relationship Id="rId245" Type="http://schemas.openxmlformats.org/officeDocument/2006/relationships/slideLayout" Target="../slideLayouts/slideLayout639.xml"/><Relationship Id="rId246" Type="http://schemas.openxmlformats.org/officeDocument/2006/relationships/slideLayout" Target="../slideLayouts/slideLayout640.xml"/><Relationship Id="rId247" Type="http://schemas.openxmlformats.org/officeDocument/2006/relationships/slideLayout" Target="../slideLayouts/slideLayout641.xml"/><Relationship Id="rId248" Type="http://schemas.openxmlformats.org/officeDocument/2006/relationships/slideLayout" Target="../slideLayouts/slideLayout642.xml"/><Relationship Id="rId249" Type="http://schemas.openxmlformats.org/officeDocument/2006/relationships/slideLayout" Target="../slideLayouts/slideLayout643.xml"/><Relationship Id="rId300" Type="http://schemas.openxmlformats.org/officeDocument/2006/relationships/slideLayout" Target="../slideLayouts/slideLayout694.xml"/><Relationship Id="rId301" Type="http://schemas.openxmlformats.org/officeDocument/2006/relationships/slideLayout" Target="../slideLayouts/slideLayout695.xml"/><Relationship Id="rId302" Type="http://schemas.openxmlformats.org/officeDocument/2006/relationships/slideLayout" Target="../slideLayouts/slideLayout696.xml"/><Relationship Id="rId303" Type="http://schemas.openxmlformats.org/officeDocument/2006/relationships/slideLayout" Target="../slideLayouts/slideLayout697.xml"/><Relationship Id="rId304" Type="http://schemas.openxmlformats.org/officeDocument/2006/relationships/slideLayout" Target="../slideLayouts/slideLayout698.xml"/><Relationship Id="rId305" Type="http://schemas.openxmlformats.org/officeDocument/2006/relationships/slideLayout" Target="../slideLayouts/slideLayout699.xml"/><Relationship Id="rId306" Type="http://schemas.openxmlformats.org/officeDocument/2006/relationships/slideLayout" Target="../slideLayouts/slideLayout700.xml"/><Relationship Id="rId307" Type="http://schemas.openxmlformats.org/officeDocument/2006/relationships/slideLayout" Target="../slideLayouts/slideLayout701.xml"/><Relationship Id="rId308" Type="http://schemas.openxmlformats.org/officeDocument/2006/relationships/slideLayout" Target="../slideLayouts/slideLayout702.xml"/><Relationship Id="rId309" Type="http://schemas.openxmlformats.org/officeDocument/2006/relationships/slideLayout" Target="../slideLayouts/slideLayout703.xml"/><Relationship Id="rId470" Type="http://schemas.openxmlformats.org/officeDocument/2006/relationships/slideLayout" Target="../slideLayouts/slideLayout864.xml"/><Relationship Id="rId471" Type="http://schemas.openxmlformats.org/officeDocument/2006/relationships/slideLayout" Target="../slideLayouts/slideLayout865.xml"/><Relationship Id="rId472" Type="http://schemas.openxmlformats.org/officeDocument/2006/relationships/slideLayout" Target="../slideLayouts/slideLayout866.xml"/><Relationship Id="rId473" Type="http://schemas.openxmlformats.org/officeDocument/2006/relationships/slideLayout" Target="../slideLayouts/slideLayout867.xml"/><Relationship Id="rId474" Type="http://schemas.openxmlformats.org/officeDocument/2006/relationships/slideLayout" Target="../slideLayouts/slideLayout868.xml"/><Relationship Id="rId475" Type="http://schemas.openxmlformats.org/officeDocument/2006/relationships/slideLayout" Target="../slideLayouts/slideLayout869.xml"/><Relationship Id="rId476" Type="http://schemas.openxmlformats.org/officeDocument/2006/relationships/slideLayout" Target="../slideLayouts/slideLayout870.xml"/><Relationship Id="rId477" Type="http://schemas.openxmlformats.org/officeDocument/2006/relationships/slideLayout" Target="../slideLayouts/slideLayout871.xml"/><Relationship Id="rId478" Type="http://schemas.openxmlformats.org/officeDocument/2006/relationships/slideLayout" Target="../slideLayouts/slideLayout872.xml"/><Relationship Id="rId479" Type="http://schemas.openxmlformats.org/officeDocument/2006/relationships/slideLayout" Target="../slideLayouts/slideLayout873.xml"/><Relationship Id="rId40" Type="http://schemas.openxmlformats.org/officeDocument/2006/relationships/slideLayout" Target="../slideLayouts/slideLayout434.xml"/><Relationship Id="rId41" Type="http://schemas.openxmlformats.org/officeDocument/2006/relationships/slideLayout" Target="../slideLayouts/slideLayout435.xml"/><Relationship Id="rId42" Type="http://schemas.openxmlformats.org/officeDocument/2006/relationships/slideLayout" Target="../slideLayouts/slideLayout436.xml"/><Relationship Id="rId43" Type="http://schemas.openxmlformats.org/officeDocument/2006/relationships/slideLayout" Target="../slideLayouts/slideLayout437.xml"/><Relationship Id="rId44" Type="http://schemas.openxmlformats.org/officeDocument/2006/relationships/slideLayout" Target="../slideLayouts/slideLayout438.xml"/><Relationship Id="rId45" Type="http://schemas.openxmlformats.org/officeDocument/2006/relationships/slideLayout" Target="../slideLayouts/slideLayout439.xml"/><Relationship Id="rId46" Type="http://schemas.openxmlformats.org/officeDocument/2006/relationships/slideLayout" Target="../slideLayouts/slideLayout440.xml"/><Relationship Id="rId47" Type="http://schemas.openxmlformats.org/officeDocument/2006/relationships/slideLayout" Target="../slideLayouts/slideLayout441.xml"/><Relationship Id="rId48" Type="http://schemas.openxmlformats.org/officeDocument/2006/relationships/slideLayout" Target="../slideLayouts/slideLayout442.xml"/><Relationship Id="rId49" Type="http://schemas.openxmlformats.org/officeDocument/2006/relationships/slideLayout" Target="../slideLayouts/slideLayout443.xml"/><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90" Type="http://schemas.openxmlformats.org/officeDocument/2006/relationships/slideLayout" Target="../slideLayouts/slideLayout584.xml"/><Relationship Id="rId191" Type="http://schemas.openxmlformats.org/officeDocument/2006/relationships/slideLayout" Target="../slideLayouts/slideLayout585.xml"/><Relationship Id="rId192" Type="http://schemas.openxmlformats.org/officeDocument/2006/relationships/slideLayout" Target="../slideLayouts/slideLayout586.xml"/><Relationship Id="rId193" Type="http://schemas.openxmlformats.org/officeDocument/2006/relationships/slideLayout" Target="../slideLayouts/slideLayout587.xml"/><Relationship Id="rId194" Type="http://schemas.openxmlformats.org/officeDocument/2006/relationships/slideLayout" Target="../slideLayouts/slideLayout588.xml"/><Relationship Id="rId195" Type="http://schemas.openxmlformats.org/officeDocument/2006/relationships/slideLayout" Target="../slideLayouts/slideLayout589.xml"/><Relationship Id="rId196" Type="http://schemas.openxmlformats.org/officeDocument/2006/relationships/slideLayout" Target="../slideLayouts/slideLayout590.xml"/><Relationship Id="rId197" Type="http://schemas.openxmlformats.org/officeDocument/2006/relationships/slideLayout" Target="../slideLayouts/slideLayout591.xml"/><Relationship Id="rId198" Type="http://schemas.openxmlformats.org/officeDocument/2006/relationships/slideLayout" Target="../slideLayouts/slideLayout592.xml"/><Relationship Id="rId199" Type="http://schemas.openxmlformats.org/officeDocument/2006/relationships/slideLayout" Target="../slideLayouts/slideLayout593.xml"/><Relationship Id="rId250" Type="http://schemas.openxmlformats.org/officeDocument/2006/relationships/slideLayout" Target="../slideLayouts/slideLayout644.xml"/><Relationship Id="rId251" Type="http://schemas.openxmlformats.org/officeDocument/2006/relationships/slideLayout" Target="../slideLayouts/slideLayout645.xml"/><Relationship Id="rId252" Type="http://schemas.openxmlformats.org/officeDocument/2006/relationships/slideLayout" Target="../slideLayouts/slideLayout646.xml"/><Relationship Id="rId253" Type="http://schemas.openxmlformats.org/officeDocument/2006/relationships/slideLayout" Target="../slideLayouts/slideLayout647.xml"/><Relationship Id="rId254" Type="http://schemas.openxmlformats.org/officeDocument/2006/relationships/slideLayout" Target="../slideLayouts/slideLayout648.xml"/><Relationship Id="rId255" Type="http://schemas.openxmlformats.org/officeDocument/2006/relationships/slideLayout" Target="../slideLayouts/slideLayout649.xml"/><Relationship Id="rId256" Type="http://schemas.openxmlformats.org/officeDocument/2006/relationships/slideLayout" Target="../slideLayouts/slideLayout650.xml"/><Relationship Id="rId257" Type="http://schemas.openxmlformats.org/officeDocument/2006/relationships/slideLayout" Target="../slideLayouts/slideLayout651.xml"/><Relationship Id="rId258" Type="http://schemas.openxmlformats.org/officeDocument/2006/relationships/slideLayout" Target="../slideLayouts/slideLayout652.xml"/><Relationship Id="rId259" Type="http://schemas.openxmlformats.org/officeDocument/2006/relationships/slideLayout" Target="../slideLayouts/slideLayout653.xml"/><Relationship Id="rId310" Type="http://schemas.openxmlformats.org/officeDocument/2006/relationships/slideLayout" Target="../slideLayouts/slideLayout704.xml"/><Relationship Id="rId311" Type="http://schemas.openxmlformats.org/officeDocument/2006/relationships/slideLayout" Target="../slideLayouts/slideLayout705.xml"/><Relationship Id="rId312" Type="http://schemas.openxmlformats.org/officeDocument/2006/relationships/slideLayout" Target="../slideLayouts/slideLayout706.xml"/><Relationship Id="rId313" Type="http://schemas.openxmlformats.org/officeDocument/2006/relationships/slideLayout" Target="../slideLayouts/slideLayout707.xml"/><Relationship Id="rId314" Type="http://schemas.openxmlformats.org/officeDocument/2006/relationships/slideLayout" Target="../slideLayouts/slideLayout708.xml"/><Relationship Id="rId315" Type="http://schemas.openxmlformats.org/officeDocument/2006/relationships/slideLayout" Target="../slideLayouts/slideLayout709.xml"/><Relationship Id="rId316" Type="http://schemas.openxmlformats.org/officeDocument/2006/relationships/slideLayout" Target="../slideLayouts/slideLayout710.xml"/><Relationship Id="rId317" Type="http://schemas.openxmlformats.org/officeDocument/2006/relationships/slideLayout" Target="../slideLayouts/slideLayout711.xml"/><Relationship Id="rId318" Type="http://schemas.openxmlformats.org/officeDocument/2006/relationships/slideLayout" Target="../slideLayouts/slideLayout712.xml"/><Relationship Id="rId319" Type="http://schemas.openxmlformats.org/officeDocument/2006/relationships/slideLayout" Target="../slideLayouts/slideLayout713.xml"/><Relationship Id="rId480" Type="http://schemas.openxmlformats.org/officeDocument/2006/relationships/slideLayout" Target="../slideLayouts/slideLayout874.xml"/><Relationship Id="rId481" Type="http://schemas.openxmlformats.org/officeDocument/2006/relationships/slideLayout" Target="../slideLayouts/slideLayout875.xml"/><Relationship Id="rId482" Type="http://schemas.openxmlformats.org/officeDocument/2006/relationships/slideLayout" Target="../slideLayouts/slideLayout876.xml"/><Relationship Id="rId483" Type="http://schemas.openxmlformats.org/officeDocument/2006/relationships/slideLayout" Target="../slideLayouts/slideLayout877.xml"/><Relationship Id="rId484" Type="http://schemas.openxmlformats.org/officeDocument/2006/relationships/slideLayout" Target="../slideLayouts/slideLayout878.xml"/><Relationship Id="rId485" Type="http://schemas.openxmlformats.org/officeDocument/2006/relationships/slideLayout" Target="../slideLayouts/slideLayout879.xml"/><Relationship Id="rId486" Type="http://schemas.openxmlformats.org/officeDocument/2006/relationships/slideLayout" Target="../slideLayouts/slideLayout880.xml"/><Relationship Id="rId487" Type="http://schemas.openxmlformats.org/officeDocument/2006/relationships/slideLayout" Target="../slideLayouts/slideLayout881.xml"/><Relationship Id="rId488" Type="http://schemas.openxmlformats.org/officeDocument/2006/relationships/slideLayout" Target="../slideLayouts/slideLayout882.xml"/><Relationship Id="rId489" Type="http://schemas.openxmlformats.org/officeDocument/2006/relationships/slideLayout" Target="../slideLayouts/slideLayout883.xml"/><Relationship Id="rId50" Type="http://schemas.openxmlformats.org/officeDocument/2006/relationships/slideLayout" Target="../slideLayouts/slideLayout444.xml"/><Relationship Id="rId51" Type="http://schemas.openxmlformats.org/officeDocument/2006/relationships/slideLayout" Target="../slideLayouts/slideLayout445.xml"/><Relationship Id="rId52" Type="http://schemas.openxmlformats.org/officeDocument/2006/relationships/slideLayout" Target="../slideLayouts/slideLayout446.xml"/><Relationship Id="rId53" Type="http://schemas.openxmlformats.org/officeDocument/2006/relationships/slideLayout" Target="../slideLayouts/slideLayout447.xml"/><Relationship Id="rId54" Type="http://schemas.openxmlformats.org/officeDocument/2006/relationships/slideLayout" Target="../slideLayouts/slideLayout448.xml"/><Relationship Id="rId55" Type="http://schemas.openxmlformats.org/officeDocument/2006/relationships/slideLayout" Target="../slideLayouts/slideLayout449.xml"/><Relationship Id="rId56" Type="http://schemas.openxmlformats.org/officeDocument/2006/relationships/slideLayout" Target="../slideLayouts/slideLayout450.xml"/><Relationship Id="rId57" Type="http://schemas.openxmlformats.org/officeDocument/2006/relationships/slideLayout" Target="../slideLayouts/slideLayout451.xml"/><Relationship Id="rId58" Type="http://schemas.openxmlformats.org/officeDocument/2006/relationships/slideLayout" Target="../slideLayouts/slideLayout452.xml"/><Relationship Id="rId59" Type="http://schemas.openxmlformats.org/officeDocument/2006/relationships/slideLayout" Target="../slideLayouts/slideLayout453.xml"/><Relationship Id="rId260" Type="http://schemas.openxmlformats.org/officeDocument/2006/relationships/slideLayout" Target="../slideLayouts/slideLayout654.xml"/><Relationship Id="rId261" Type="http://schemas.openxmlformats.org/officeDocument/2006/relationships/slideLayout" Target="../slideLayouts/slideLayout655.xml"/><Relationship Id="rId262" Type="http://schemas.openxmlformats.org/officeDocument/2006/relationships/slideLayout" Target="../slideLayouts/slideLayout656.xml"/><Relationship Id="rId263" Type="http://schemas.openxmlformats.org/officeDocument/2006/relationships/slideLayout" Target="../slideLayouts/slideLayout657.xml"/><Relationship Id="rId264" Type="http://schemas.openxmlformats.org/officeDocument/2006/relationships/slideLayout" Target="../slideLayouts/slideLayout658.xml"/><Relationship Id="rId265" Type="http://schemas.openxmlformats.org/officeDocument/2006/relationships/slideLayout" Target="../slideLayouts/slideLayout659.xml"/><Relationship Id="rId266" Type="http://schemas.openxmlformats.org/officeDocument/2006/relationships/slideLayout" Target="../slideLayouts/slideLayout660.xml"/><Relationship Id="rId267" Type="http://schemas.openxmlformats.org/officeDocument/2006/relationships/slideLayout" Target="../slideLayouts/slideLayout661.xml"/><Relationship Id="rId268" Type="http://schemas.openxmlformats.org/officeDocument/2006/relationships/slideLayout" Target="../slideLayouts/slideLayout662.xml"/><Relationship Id="rId269" Type="http://schemas.openxmlformats.org/officeDocument/2006/relationships/slideLayout" Target="../slideLayouts/slideLayout663.xml"/><Relationship Id="rId320" Type="http://schemas.openxmlformats.org/officeDocument/2006/relationships/slideLayout" Target="../slideLayouts/slideLayout714.xml"/><Relationship Id="rId321" Type="http://schemas.openxmlformats.org/officeDocument/2006/relationships/slideLayout" Target="../slideLayouts/slideLayout715.xml"/><Relationship Id="rId322" Type="http://schemas.openxmlformats.org/officeDocument/2006/relationships/slideLayout" Target="../slideLayouts/slideLayout716.xml"/><Relationship Id="rId323" Type="http://schemas.openxmlformats.org/officeDocument/2006/relationships/slideLayout" Target="../slideLayouts/slideLayout717.xml"/><Relationship Id="rId324" Type="http://schemas.openxmlformats.org/officeDocument/2006/relationships/slideLayout" Target="../slideLayouts/slideLayout718.xml"/><Relationship Id="rId325" Type="http://schemas.openxmlformats.org/officeDocument/2006/relationships/slideLayout" Target="../slideLayouts/slideLayout719.xml"/><Relationship Id="rId326" Type="http://schemas.openxmlformats.org/officeDocument/2006/relationships/slideLayout" Target="../slideLayouts/slideLayout720.xml"/><Relationship Id="rId327" Type="http://schemas.openxmlformats.org/officeDocument/2006/relationships/slideLayout" Target="../slideLayouts/slideLayout721.xml"/><Relationship Id="rId328" Type="http://schemas.openxmlformats.org/officeDocument/2006/relationships/slideLayout" Target="../slideLayouts/slideLayout722.xml"/><Relationship Id="rId329" Type="http://schemas.openxmlformats.org/officeDocument/2006/relationships/slideLayout" Target="../slideLayouts/slideLayout723.xml"/><Relationship Id="rId490" Type="http://schemas.openxmlformats.org/officeDocument/2006/relationships/slideLayout" Target="../slideLayouts/slideLayout884.xml"/><Relationship Id="rId491" Type="http://schemas.openxmlformats.org/officeDocument/2006/relationships/slideLayout" Target="../slideLayouts/slideLayout885.xml"/><Relationship Id="rId492" Type="http://schemas.openxmlformats.org/officeDocument/2006/relationships/slideLayout" Target="../slideLayouts/slideLayout886.xml"/><Relationship Id="rId493" Type="http://schemas.openxmlformats.org/officeDocument/2006/relationships/slideLayout" Target="../slideLayouts/slideLayout887.xml"/><Relationship Id="rId494" Type="http://schemas.openxmlformats.org/officeDocument/2006/relationships/slideLayout" Target="../slideLayouts/slideLayout888.xml"/><Relationship Id="rId495" Type="http://schemas.openxmlformats.org/officeDocument/2006/relationships/slideLayout" Target="../slideLayouts/slideLayout889.xml"/><Relationship Id="rId496" Type="http://schemas.openxmlformats.org/officeDocument/2006/relationships/slideLayout" Target="../slideLayouts/slideLayout890.xml"/><Relationship Id="rId497" Type="http://schemas.openxmlformats.org/officeDocument/2006/relationships/slideLayout" Target="../slideLayouts/slideLayout891.xml"/><Relationship Id="rId498" Type="http://schemas.openxmlformats.org/officeDocument/2006/relationships/slideLayout" Target="../slideLayouts/slideLayout892.xml"/><Relationship Id="rId499" Type="http://schemas.openxmlformats.org/officeDocument/2006/relationships/slideLayout" Target="../slideLayouts/slideLayout893.xml"/><Relationship Id="rId100" Type="http://schemas.openxmlformats.org/officeDocument/2006/relationships/slideLayout" Target="../slideLayouts/slideLayout494.xml"/><Relationship Id="rId101" Type="http://schemas.openxmlformats.org/officeDocument/2006/relationships/slideLayout" Target="../slideLayouts/slideLayout495.xml"/><Relationship Id="rId102" Type="http://schemas.openxmlformats.org/officeDocument/2006/relationships/slideLayout" Target="../slideLayouts/slideLayout496.xml"/><Relationship Id="rId103" Type="http://schemas.openxmlformats.org/officeDocument/2006/relationships/slideLayout" Target="../slideLayouts/slideLayout497.xml"/><Relationship Id="rId104" Type="http://schemas.openxmlformats.org/officeDocument/2006/relationships/slideLayout" Target="../slideLayouts/slideLayout498.xml"/><Relationship Id="rId105" Type="http://schemas.openxmlformats.org/officeDocument/2006/relationships/slideLayout" Target="../slideLayouts/slideLayout499.xml"/><Relationship Id="rId106" Type="http://schemas.openxmlformats.org/officeDocument/2006/relationships/slideLayout" Target="../slideLayouts/slideLayout500.xml"/><Relationship Id="rId107" Type="http://schemas.openxmlformats.org/officeDocument/2006/relationships/slideLayout" Target="../slideLayouts/slideLayout501.xml"/><Relationship Id="rId108" Type="http://schemas.openxmlformats.org/officeDocument/2006/relationships/slideLayout" Target="../slideLayouts/slideLayout502.xml"/><Relationship Id="rId109" Type="http://schemas.openxmlformats.org/officeDocument/2006/relationships/slideLayout" Target="../slideLayouts/slideLayout503.xml"/><Relationship Id="rId60" Type="http://schemas.openxmlformats.org/officeDocument/2006/relationships/slideLayout" Target="../slideLayouts/slideLayout454.xml"/><Relationship Id="rId61" Type="http://schemas.openxmlformats.org/officeDocument/2006/relationships/slideLayout" Target="../slideLayouts/slideLayout455.xml"/><Relationship Id="rId62" Type="http://schemas.openxmlformats.org/officeDocument/2006/relationships/slideLayout" Target="../slideLayouts/slideLayout456.xml"/><Relationship Id="rId63" Type="http://schemas.openxmlformats.org/officeDocument/2006/relationships/slideLayout" Target="../slideLayouts/slideLayout457.xml"/><Relationship Id="rId64" Type="http://schemas.openxmlformats.org/officeDocument/2006/relationships/slideLayout" Target="../slideLayouts/slideLayout458.xml"/><Relationship Id="rId65" Type="http://schemas.openxmlformats.org/officeDocument/2006/relationships/slideLayout" Target="../slideLayouts/slideLayout459.xml"/><Relationship Id="rId66" Type="http://schemas.openxmlformats.org/officeDocument/2006/relationships/slideLayout" Target="../slideLayouts/slideLayout460.xml"/><Relationship Id="rId67" Type="http://schemas.openxmlformats.org/officeDocument/2006/relationships/slideLayout" Target="../slideLayouts/slideLayout461.xml"/><Relationship Id="rId68" Type="http://schemas.openxmlformats.org/officeDocument/2006/relationships/slideLayout" Target="../slideLayouts/slideLayout462.xml"/><Relationship Id="rId69" Type="http://schemas.openxmlformats.org/officeDocument/2006/relationships/slideLayout" Target="../slideLayouts/slideLayout463.xml"/><Relationship Id="rId270" Type="http://schemas.openxmlformats.org/officeDocument/2006/relationships/slideLayout" Target="../slideLayouts/slideLayout664.xml"/><Relationship Id="rId271" Type="http://schemas.openxmlformats.org/officeDocument/2006/relationships/slideLayout" Target="../slideLayouts/slideLayout665.xml"/><Relationship Id="rId272" Type="http://schemas.openxmlformats.org/officeDocument/2006/relationships/slideLayout" Target="../slideLayouts/slideLayout666.xml"/><Relationship Id="rId273" Type="http://schemas.openxmlformats.org/officeDocument/2006/relationships/slideLayout" Target="../slideLayouts/slideLayout667.xml"/><Relationship Id="rId274" Type="http://schemas.openxmlformats.org/officeDocument/2006/relationships/slideLayout" Target="../slideLayouts/slideLayout668.xml"/><Relationship Id="rId275" Type="http://schemas.openxmlformats.org/officeDocument/2006/relationships/slideLayout" Target="../slideLayouts/slideLayout669.xml"/><Relationship Id="rId276" Type="http://schemas.openxmlformats.org/officeDocument/2006/relationships/slideLayout" Target="../slideLayouts/slideLayout670.xml"/><Relationship Id="rId277" Type="http://schemas.openxmlformats.org/officeDocument/2006/relationships/slideLayout" Target="../slideLayouts/slideLayout671.xml"/><Relationship Id="rId278" Type="http://schemas.openxmlformats.org/officeDocument/2006/relationships/slideLayout" Target="../slideLayouts/slideLayout672.xml"/><Relationship Id="rId279" Type="http://schemas.openxmlformats.org/officeDocument/2006/relationships/slideLayout" Target="../slideLayouts/slideLayout673.xml"/><Relationship Id="rId330" Type="http://schemas.openxmlformats.org/officeDocument/2006/relationships/slideLayout" Target="../slideLayouts/slideLayout724.xml"/><Relationship Id="rId331" Type="http://schemas.openxmlformats.org/officeDocument/2006/relationships/slideLayout" Target="../slideLayouts/slideLayout725.xml"/><Relationship Id="rId332" Type="http://schemas.openxmlformats.org/officeDocument/2006/relationships/slideLayout" Target="../slideLayouts/slideLayout726.xml"/><Relationship Id="rId333" Type="http://schemas.openxmlformats.org/officeDocument/2006/relationships/slideLayout" Target="../slideLayouts/slideLayout727.xml"/><Relationship Id="rId334" Type="http://schemas.openxmlformats.org/officeDocument/2006/relationships/slideLayout" Target="../slideLayouts/slideLayout728.xml"/><Relationship Id="rId335" Type="http://schemas.openxmlformats.org/officeDocument/2006/relationships/slideLayout" Target="../slideLayouts/slideLayout729.xml"/><Relationship Id="rId336" Type="http://schemas.openxmlformats.org/officeDocument/2006/relationships/slideLayout" Target="../slideLayouts/slideLayout730.xml"/><Relationship Id="rId337" Type="http://schemas.openxmlformats.org/officeDocument/2006/relationships/slideLayout" Target="../slideLayouts/slideLayout731.xml"/><Relationship Id="rId338" Type="http://schemas.openxmlformats.org/officeDocument/2006/relationships/slideLayout" Target="../slideLayouts/slideLayout732.xml"/><Relationship Id="rId339" Type="http://schemas.openxmlformats.org/officeDocument/2006/relationships/slideLayout" Target="../slideLayouts/slideLayout733.xml"/><Relationship Id="rId110" Type="http://schemas.openxmlformats.org/officeDocument/2006/relationships/slideLayout" Target="../slideLayouts/slideLayout504.xml"/><Relationship Id="rId111" Type="http://schemas.openxmlformats.org/officeDocument/2006/relationships/slideLayout" Target="../slideLayouts/slideLayout505.xml"/><Relationship Id="rId112" Type="http://schemas.openxmlformats.org/officeDocument/2006/relationships/slideLayout" Target="../slideLayouts/slideLayout506.xml"/><Relationship Id="rId113" Type="http://schemas.openxmlformats.org/officeDocument/2006/relationships/slideLayout" Target="../slideLayouts/slideLayout507.xml"/><Relationship Id="rId114" Type="http://schemas.openxmlformats.org/officeDocument/2006/relationships/slideLayout" Target="../slideLayouts/slideLayout508.xml"/><Relationship Id="rId115" Type="http://schemas.openxmlformats.org/officeDocument/2006/relationships/slideLayout" Target="../slideLayouts/slideLayout509.xml"/><Relationship Id="rId70" Type="http://schemas.openxmlformats.org/officeDocument/2006/relationships/slideLayout" Target="../slideLayouts/slideLayout464.xml"/><Relationship Id="rId71" Type="http://schemas.openxmlformats.org/officeDocument/2006/relationships/slideLayout" Target="../slideLayouts/slideLayout465.xml"/><Relationship Id="rId72" Type="http://schemas.openxmlformats.org/officeDocument/2006/relationships/slideLayout" Target="../slideLayouts/slideLayout466.xml"/><Relationship Id="rId73" Type="http://schemas.openxmlformats.org/officeDocument/2006/relationships/slideLayout" Target="../slideLayouts/slideLayout467.xml"/><Relationship Id="rId74" Type="http://schemas.openxmlformats.org/officeDocument/2006/relationships/slideLayout" Target="../slideLayouts/slideLayout468.xml"/><Relationship Id="rId75" Type="http://schemas.openxmlformats.org/officeDocument/2006/relationships/slideLayout" Target="../slideLayouts/slideLayout469.xml"/><Relationship Id="rId76" Type="http://schemas.openxmlformats.org/officeDocument/2006/relationships/slideLayout" Target="../slideLayouts/slideLayout470.xml"/><Relationship Id="rId77" Type="http://schemas.openxmlformats.org/officeDocument/2006/relationships/slideLayout" Target="../slideLayouts/slideLayout471.xml"/><Relationship Id="rId78" Type="http://schemas.openxmlformats.org/officeDocument/2006/relationships/slideLayout" Target="../slideLayouts/slideLayout472.xml"/><Relationship Id="rId79" Type="http://schemas.openxmlformats.org/officeDocument/2006/relationships/slideLayout" Target="../slideLayouts/slideLayout473.xml"/><Relationship Id="rId116" Type="http://schemas.openxmlformats.org/officeDocument/2006/relationships/slideLayout" Target="../slideLayouts/slideLayout510.xml"/><Relationship Id="rId117" Type="http://schemas.openxmlformats.org/officeDocument/2006/relationships/slideLayout" Target="../slideLayouts/slideLayout511.xml"/><Relationship Id="rId118" Type="http://schemas.openxmlformats.org/officeDocument/2006/relationships/slideLayout" Target="../slideLayouts/slideLayout512.xml"/><Relationship Id="rId119" Type="http://schemas.openxmlformats.org/officeDocument/2006/relationships/slideLayout" Target="../slideLayouts/slideLayout513.xml"/><Relationship Id="rId280" Type="http://schemas.openxmlformats.org/officeDocument/2006/relationships/slideLayout" Target="../slideLayouts/slideLayout674.xml"/><Relationship Id="rId281" Type="http://schemas.openxmlformats.org/officeDocument/2006/relationships/slideLayout" Target="../slideLayouts/slideLayout675.xml"/><Relationship Id="rId282" Type="http://schemas.openxmlformats.org/officeDocument/2006/relationships/slideLayout" Target="../slideLayouts/slideLayout676.xml"/><Relationship Id="rId283" Type="http://schemas.openxmlformats.org/officeDocument/2006/relationships/slideLayout" Target="../slideLayouts/slideLayout677.xml"/><Relationship Id="rId284" Type="http://schemas.openxmlformats.org/officeDocument/2006/relationships/slideLayout" Target="../slideLayouts/slideLayout678.xml"/><Relationship Id="rId285" Type="http://schemas.openxmlformats.org/officeDocument/2006/relationships/slideLayout" Target="../slideLayouts/slideLayout679.xml"/><Relationship Id="rId286" Type="http://schemas.openxmlformats.org/officeDocument/2006/relationships/slideLayout" Target="../slideLayouts/slideLayout680.xml"/><Relationship Id="rId287" Type="http://schemas.openxmlformats.org/officeDocument/2006/relationships/slideLayout" Target="../slideLayouts/slideLayout681.xml"/><Relationship Id="rId288" Type="http://schemas.openxmlformats.org/officeDocument/2006/relationships/slideLayout" Target="../slideLayouts/slideLayout682.xml"/><Relationship Id="rId289" Type="http://schemas.openxmlformats.org/officeDocument/2006/relationships/slideLayout" Target="../slideLayouts/slideLayout683.xml"/><Relationship Id="rId340" Type="http://schemas.openxmlformats.org/officeDocument/2006/relationships/slideLayout" Target="../slideLayouts/slideLayout734.xml"/><Relationship Id="rId341" Type="http://schemas.openxmlformats.org/officeDocument/2006/relationships/slideLayout" Target="../slideLayouts/slideLayout735.xml"/><Relationship Id="rId342" Type="http://schemas.openxmlformats.org/officeDocument/2006/relationships/slideLayout" Target="../slideLayouts/slideLayout736.xml"/><Relationship Id="rId343" Type="http://schemas.openxmlformats.org/officeDocument/2006/relationships/slideLayout" Target="../slideLayouts/slideLayout737.xml"/><Relationship Id="rId344" Type="http://schemas.openxmlformats.org/officeDocument/2006/relationships/slideLayout" Target="../slideLayouts/slideLayout738.xml"/><Relationship Id="rId345" Type="http://schemas.openxmlformats.org/officeDocument/2006/relationships/slideLayout" Target="../slideLayouts/slideLayout739.xml"/><Relationship Id="rId346" Type="http://schemas.openxmlformats.org/officeDocument/2006/relationships/slideLayout" Target="../slideLayouts/slideLayout740.xml"/><Relationship Id="rId347" Type="http://schemas.openxmlformats.org/officeDocument/2006/relationships/slideLayout" Target="../slideLayouts/slideLayout741.xml"/><Relationship Id="rId348" Type="http://schemas.openxmlformats.org/officeDocument/2006/relationships/slideLayout" Target="../slideLayouts/slideLayout742.xml"/><Relationship Id="rId349" Type="http://schemas.openxmlformats.org/officeDocument/2006/relationships/slideLayout" Target="../slideLayouts/slideLayout743.xml"/><Relationship Id="rId400" Type="http://schemas.openxmlformats.org/officeDocument/2006/relationships/slideLayout" Target="../slideLayouts/slideLayout794.xml"/><Relationship Id="rId401" Type="http://schemas.openxmlformats.org/officeDocument/2006/relationships/slideLayout" Target="../slideLayouts/slideLayout795.xml"/><Relationship Id="rId402" Type="http://schemas.openxmlformats.org/officeDocument/2006/relationships/slideLayout" Target="../slideLayouts/slideLayout796.xml"/><Relationship Id="rId403" Type="http://schemas.openxmlformats.org/officeDocument/2006/relationships/slideLayout" Target="../slideLayouts/slideLayout797.xml"/><Relationship Id="rId404" Type="http://schemas.openxmlformats.org/officeDocument/2006/relationships/slideLayout" Target="../slideLayouts/slideLayout798.xml"/><Relationship Id="rId405" Type="http://schemas.openxmlformats.org/officeDocument/2006/relationships/slideLayout" Target="../slideLayouts/slideLayout799.xml"/><Relationship Id="rId406" Type="http://schemas.openxmlformats.org/officeDocument/2006/relationships/slideLayout" Target="../slideLayouts/slideLayout800.xml"/><Relationship Id="rId407" Type="http://schemas.openxmlformats.org/officeDocument/2006/relationships/slideLayout" Target="../slideLayouts/slideLayout801.xml"/><Relationship Id="rId408" Type="http://schemas.openxmlformats.org/officeDocument/2006/relationships/slideLayout" Target="../slideLayouts/slideLayout802.xml"/><Relationship Id="rId409" Type="http://schemas.openxmlformats.org/officeDocument/2006/relationships/slideLayout" Target="../slideLayouts/slideLayout803.xml"/><Relationship Id="rId120" Type="http://schemas.openxmlformats.org/officeDocument/2006/relationships/slideLayout" Target="../slideLayouts/slideLayout514.xml"/><Relationship Id="rId121" Type="http://schemas.openxmlformats.org/officeDocument/2006/relationships/slideLayout" Target="../slideLayouts/slideLayout515.xml"/><Relationship Id="rId122" Type="http://schemas.openxmlformats.org/officeDocument/2006/relationships/slideLayout" Target="../slideLayouts/slideLayout516.xml"/><Relationship Id="rId123" Type="http://schemas.openxmlformats.org/officeDocument/2006/relationships/slideLayout" Target="../slideLayouts/slideLayout517.xml"/><Relationship Id="rId124" Type="http://schemas.openxmlformats.org/officeDocument/2006/relationships/slideLayout" Target="../slideLayouts/slideLayout518.xml"/><Relationship Id="rId125" Type="http://schemas.openxmlformats.org/officeDocument/2006/relationships/slideLayout" Target="../slideLayouts/slideLayout519.xml"/><Relationship Id="rId80" Type="http://schemas.openxmlformats.org/officeDocument/2006/relationships/slideLayout" Target="../slideLayouts/slideLayout474.xml"/><Relationship Id="rId81" Type="http://schemas.openxmlformats.org/officeDocument/2006/relationships/slideLayout" Target="../slideLayouts/slideLayout475.xml"/><Relationship Id="rId82" Type="http://schemas.openxmlformats.org/officeDocument/2006/relationships/slideLayout" Target="../slideLayouts/slideLayout476.xml"/><Relationship Id="rId83" Type="http://schemas.openxmlformats.org/officeDocument/2006/relationships/slideLayout" Target="../slideLayouts/slideLayout477.xml"/><Relationship Id="rId84" Type="http://schemas.openxmlformats.org/officeDocument/2006/relationships/slideLayout" Target="../slideLayouts/slideLayout478.xml"/><Relationship Id="rId85" Type="http://schemas.openxmlformats.org/officeDocument/2006/relationships/slideLayout" Target="../slideLayouts/slideLayout479.xml"/><Relationship Id="rId86" Type="http://schemas.openxmlformats.org/officeDocument/2006/relationships/slideLayout" Target="../slideLayouts/slideLayout480.xml"/><Relationship Id="rId87" Type="http://schemas.openxmlformats.org/officeDocument/2006/relationships/slideLayout" Target="../slideLayouts/slideLayout481.xml"/><Relationship Id="rId88" Type="http://schemas.openxmlformats.org/officeDocument/2006/relationships/slideLayout" Target="../slideLayouts/slideLayout482.xml"/><Relationship Id="rId89" Type="http://schemas.openxmlformats.org/officeDocument/2006/relationships/slideLayout" Target="../slideLayouts/slideLayout483.xml"/><Relationship Id="rId126" Type="http://schemas.openxmlformats.org/officeDocument/2006/relationships/slideLayout" Target="../slideLayouts/slideLayout520.xml"/><Relationship Id="rId127" Type="http://schemas.openxmlformats.org/officeDocument/2006/relationships/slideLayout" Target="../slideLayouts/slideLayout521.xml"/><Relationship Id="rId128" Type="http://schemas.openxmlformats.org/officeDocument/2006/relationships/slideLayout" Target="../slideLayouts/slideLayout522.xml"/><Relationship Id="rId129" Type="http://schemas.openxmlformats.org/officeDocument/2006/relationships/slideLayout" Target="../slideLayouts/slideLayout523.xml"/><Relationship Id="rId290" Type="http://schemas.openxmlformats.org/officeDocument/2006/relationships/slideLayout" Target="../slideLayouts/slideLayout684.xml"/><Relationship Id="rId291" Type="http://schemas.openxmlformats.org/officeDocument/2006/relationships/slideLayout" Target="../slideLayouts/slideLayout685.xml"/><Relationship Id="rId292" Type="http://schemas.openxmlformats.org/officeDocument/2006/relationships/slideLayout" Target="../slideLayouts/slideLayout686.xml"/><Relationship Id="rId293" Type="http://schemas.openxmlformats.org/officeDocument/2006/relationships/slideLayout" Target="../slideLayouts/slideLayout687.xml"/><Relationship Id="rId294" Type="http://schemas.openxmlformats.org/officeDocument/2006/relationships/slideLayout" Target="../slideLayouts/slideLayout688.xml"/><Relationship Id="rId295" Type="http://schemas.openxmlformats.org/officeDocument/2006/relationships/slideLayout" Target="../slideLayouts/slideLayout689.xml"/><Relationship Id="rId296" Type="http://schemas.openxmlformats.org/officeDocument/2006/relationships/slideLayout" Target="../slideLayouts/slideLayout690.xml"/><Relationship Id="rId297" Type="http://schemas.openxmlformats.org/officeDocument/2006/relationships/slideLayout" Target="../slideLayouts/slideLayout691.xml"/><Relationship Id="rId298" Type="http://schemas.openxmlformats.org/officeDocument/2006/relationships/slideLayout" Target="../slideLayouts/slideLayout692.xml"/><Relationship Id="rId299" Type="http://schemas.openxmlformats.org/officeDocument/2006/relationships/slideLayout" Target="../slideLayouts/slideLayout693.xml"/><Relationship Id="rId350" Type="http://schemas.openxmlformats.org/officeDocument/2006/relationships/slideLayout" Target="../slideLayouts/slideLayout744.xml"/><Relationship Id="rId351" Type="http://schemas.openxmlformats.org/officeDocument/2006/relationships/slideLayout" Target="../slideLayouts/slideLayout745.xml"/><Relationship Id="rId352" Type="http://schemas.openxmlformats.org/officeDocument/2006/relationships/slideLayout" Target="../slideLayouts/slideLayout746.xml"/><Relationship Id="rId353" Type="http://schemas.openxmlformats.org/officeDocument/2006/relationships/slideLayout" Target="../slideLayouts/slideLayout747.xml"/><Relationship Id="rId354" Type="http://schemas.openxmlformats.org/officeDocument/2006/relationships/slideLayout" Target="../slideLayouts/slideLayout748.xml"/><Relationship Id="rId355" Type="http://schemas.openxmlformats.org/officeDocument/2006/relationships/slideLayout" Target="../slideLayouts/slideLayout749.xml"/><Relationship Id="rId356" Type="http://schemas.openxmlformats.org/officeDocument/2006/relationships/slideLayout" Target="../slideLayouts/slideLayout750.xml"/><Relationship Id="rId357" Type="http://schemas.openxmlformats.org/officeDocument/2006/relationships/slideLayout" Target="../slideLayouts/slideLayout751.xml"/><Relationship Id="rId358" Type="http://schemas.openxmlformats.org/officeDocument/2006/relationships/slideLayout" Target="../slideLayouts/slideLayout752.xml"/><Relationship Id="rId359" Type="http://schemas.openxmlformats.org/officeDocument/2006/relationships/slideLayout" Target="../slideLayouts/slideLayout753.xml"/><Relationship Id="rId410" Type="http://schemas.openxmlformats.org/officeDocument/2006/relationships/slideLayout" Target="../slideLayouts/slideLayout804.xml"/><Relationship Id="rId411" Type="http://schemas.openxmlformats.org/officeDocument/2006/relationships/slideLayout" Target="../slideLayouts/slideLayout805.xml"/><Relationship Id="rId412" Type="http://schemas.openxmlformats.org/officeDocument/2006/relationships/slideLayout" Target="../slideLayouts/slideLayout806.xml"/><Relationship Id="rId413" Type="http://schemas.openxmlformats.org/officeDocument/2006/relationships/slideLayout" Target="../slideLayouts/slideLayout807.xml"/><Relationship Id="rId414" Type="http://schemas.openxmlformats.org/officeDocument/2006/relationships/slideLayout" Target="../slideLayouts/slideLayout808.xml"/><Relationship Id="rId415" Type="http://schemas.openxmlformats.org/officeDocument/2006/relationships/slideLayout" Target="../slideLayouts/slideLayout809.xml"/><Relationship Id="rId416" Type="http://schemas.openxmlformats.org/officeDocument/2006/relationships/slideLayout" Target="../slideLayouts/slideLayout810.xml"/><Relationship Id="rId417" Type="http://schemas.openxmlformats.org/officeDocument/2006/relationships/slideLayout" Target="../slideLayouts/slideLayout811.xml"/><Relationship Id="rId418" Type="http://schemas.openxmlformats.org/officeDocument/2006/relationships/slideLayout" Target="../slideLayouts/slideLayout812.xml"/><Relationship Id="rId419" Type="http://schemas.openxmlformats.org/officeDocument/2006/relationships/slideLayout" Target="../slideLayouts/slideLayout813.xml"/><Relationship Id="rId130" Type="http://schemas.openxmlformats.org/officeDocument/2006/relationships/slideLayout" Target="../slideLayouts/slideLayout524.xml"/><Relationship Id="rId131" Type="http://schemas.openxmlformats.org/officeDocument/2006/relationships/slideLayout" Target="../slideLayouts/slideLayout525.xml"/><Relationship Id="rId132" Type="http://schemas.openxmlformats.org/officeDocument/2006/relationships/slideLayout" Target="../slideLayouts/slideLayout526.xml"/><Relationship Id="rId133" Type="http://schemas.openxmlformats.org/officeDocument/2006/relationships/slideLayout" Target="../slideLayouts/slideLayout527.xml"/><Relationship Id="rId134" Type="http://schemas.openxmlformats.org/officeDocument/2006/relationships/slideLayout" Target="../slideLayouts/slideLayout528.xml"/><Relationship Id="rId135" Type="http://schemas.openxmlformats.org/officeDocument/2006/relationships/slideLayout" Target="../slideLayouts/slideLayout529.xml"/><Relationship Id="rId90" Type="http://schemas.openxmlformats.org/officeDocument/2006/relationships/slideLayout" Target="../slideLayouts/slideLayout484.xml"/><Relationship Id="rId91" Type="http://schemas.openxmlformats.org/officeDocument/2006/relationships/slideLayout" Target="../slideLayouts/slideLayout485.xml"/><Relationship Id="rId92" Type="http://schemas.openxmlformats.org/officeDocument/2006/relationships/slideLayout" Target="../slideLayouts/slideLayout486.xml"/><Relationship Id="rId93" Type="http://schemas.openxmlformats.org/officeDocument/2006/relationships/slideLayout" Target="../slideLayouts/slideLayout487.xml"/><Relationship Id="rId94" Type="http://schemas.openxmlformats.org/officeDocument/2006/relationships/slideLayout" Target="../slideLayouts/slideLayout488.xml"/><Relationship Id="rId95" Type="http://schemas.openxmlformats.org/officeDocument/2006/relationships/slideLayout" Target="../slideLayouts/slideLayout489.xml"/><Relationship Id="rId96" Type="http://schemas.openxmlformats.org/officeDocument/2006/relationships/slideLayout" Target="../slideLayouts/slideLayout490.xml"/><Relationship Id="rId97" Type="http://schemas.openxmlformats.org/officeDocument/2006/relationships/slideLayout" Target="../slideLayouts/slideLayout491.xml"/><Relationship Id="rId98" Type="http://schemas.openxmlformats.org/officeDocument/2006/relationships/slideLayout" Target="../slideLayouts/slideLayout492.xml"/><Relationship Id="rId99" Type="http://schemas.openxmlformats.org/officeDocument/2006/relationships/slideLayout" Target="../slideLayouts/slideLayout493.xml"/><Relationship Id="rId136" Type="http://schemas.openxmlformats.org/officeDocument/2006/relationships/slideLayout" Target="../slideLayouts/slideLayout530.xml"/><Relationship Id="rId137" Type="http://schemas.openxmlformats.org/officeDocument/2006/relationships/slideLayout" Target="../slideLayouts/slideLayout531.xml"/><Relationship Id="rId138" Type="http://schemas.openxmlformats.org/officeDocument/2006/relationships/slideLayout" Target="../slideLayouts/slideLayout532.xml"/><Relationship Id="rId139" Type="http://schemas.openxmlformats.org/officeDocument/2006/relationships/slideLayout" Target="../slideLayouts/slideLayout533.xml"/><Relationship Id="rId360" Type="http://schemas.openxmlformats.org/officeDocument/2006/relationships/slideLayout" Target="../slideLayouts/slideLayout754.xml"/><Relationship Id="rId361" Type="http://schemas.openxmlformats.org/officeDocument/2006/relationships/slideLayout" Target="../slideLayouts/slideLayout755.xml"/><Relationship Id="rId362" Type="http://schemas.openxmlformats.org/officeDocument/2006/relationships/slideLayout" Target="../slideLayouts/slideLayout756.xml"/><Relationship Id="rId363" Type="http://schemas.openxmlformats.org/officeDocument/2006/relationships/slideLayout" Target="../slideLayouts/slideLayout757.xml"/><Relationship Id="rId364" Type="http://schemas.openxmlformats.org/officeDocument/2006/relationships/slideLayout" Target="../slideLayouts/slideLayout758.xml"/><Relationship Id="rId365" Type="http://schemas.openxmlformats.org/officeDocument/2006/relationships/slideLayout" Target="../slideLayouts/slideLayout759.xml"/><Relationship Id="rId366" Type="http://schemas.openxmlformats.org/officeDocument/2006/relationships/slideLayout" Target="../slideLayouts/slideLayout760.xml"/><Relationship Id="rId367" Type="http://schemas.openxmlformats.org/officeDocument/2006/relationships/slideLayout" Target="../slideLayouts/slideLayout761.xml"/><Relationship Id="rId368" Type="http://schemas.openxmlformats.org/officeDocument/2006/relationships/slideLayout" Target="../slideLayouts/slideLayout762.xml"/><Relationship Id="rId369" Type="http://schemas.openxmlformats.org/officeDocument/2006/relationships/slideLayout" Target="../slideLayouts/slideLayout763.xml"/><Relationship Id="rId420" Type="http://schemas.openxmlformats.org/officeDocument/2006/relationships/slideLayout" Target="../slideLayouts/slideLayout814.xml"/><Relationship Id="rId421" Type="http://schemas.openxmlformats.org/officeDocument/2006/relationships/slideLayout" Target="../slideLayouts/slideLayout815.xml"/><Relationship Id="rId422" Type="http://schemas.openxmlformats.org/officeDocument/2006/relationships/slideLayout" Target="../slideLayouts/slideLayout816.xml"/><Relationship Id="rId423" Type="http://schemas.openxmlformats.org/officeDocument/2006/relationships/slideLayout" Target="../slideLayouts/slideLayout817.xml"/><Relationship Id="rId424" Type="http://schemas.openxmlformats.org/officeDocument/2006/relationships/slideLayout" Target="../slideLayouts/slideLayout818.xml"/><Relationship Id="rId425" Type="http://schemas.openxmlformats.org/officeDocument/2006/relationships/slideLayout" Target="../slideLayouts/slideLayout819.xml"/><Relationship Id="rId426" Type="http://schemas.openxmlformats.org/officeDocument/2006/relationships/slideLayout" Target="../slideLayouts/slideLayout820.xml"/><Relationship Id="rId427" Type="http://schemas.openxmlformats.org/officeDocument/2006/relationships/slideLayout" Target="../slideLayouts/slideLayout821.xml"/><Relationship Id="rId428" Type="http://schemas.openxmlformats.org/officeDocument/2006/relationships/slideLayout" Target="../slideLayouts/slideLayout822.xml"/><Relationship Id="rId429" Type="http://schemas.openxmlformats.org/officeDocument/2006/relationships/slideLayout" Target="../slideLayouts/slideLayout823.xml"/><Relationship Id="rId140" Type="http://schemas.openxmlformats.org/officeDocument/2006/relationships/slideLayout" Target="../slideLayouts/slideLayout534.xml"/><Relationship Id="rId141" Type="http://schemas.openxmlformats.org/officeDocument/2006/relationships/slideLayout" Target="../slideLayouts/slideLayout535.xml"/><Relationship Id="rId142" Type="http://schemas.openxmlformats.org/officeDocument/2006/relationships/slideLayout" Target="../slideLayouts/slideLayout536.xml"/><Relationship Id="rId143" Type="http://schemas.openxmlformats.org/officeDocument/2006/relationships/slideLayout" Target="../slideLayouts/slideLayout537.xml"/><Relationship Id="rId144" Type="http://schemas.openxmlformats.org/officeDocument/2006/relationships/slideLayout" Target="../slideLayouts/slideLayout538.xml"/><Relationship Id="rId145" Type="http://schemas.openxmlformats.org/officeDocument/2006/relationships/slideLayout" Target="../slideLayouts/slideLayout539.xml"/><Relationship Id="rId146" Type="http://schemas.openxmlformats.org/officeDocument/2006/relationships/slideLayout" Target="../slideLayouts/slideLayout540.xml"/><Relationship Id="rId147" Type="http://schemas.openxmlformats.org/officeDocument/2006/relationships/slideLayout" Target="../slideLayouts/slideLayout541.xml"/><Relationship Id="rId148" Type="http://schemas.openxmlformats.org/officeDocument/2006/relationships/slideLayout" Target="../slideLayouts/slideLayout542.xml"/><Relationship Id="rId149" Type="http://schemas.openxmlformats.org/officeDocument/2006/relationships/slideLayout" Target="../slideLayouts/slideLayout543.xml"/><Relationship Id="rId200" Type="http://schemas.openxmlformats.org/officeDocument/2006/relationships/slideLayout" Target="../slideLayouts/slideLayout594.xml"/><Relationship Id="rId201" Type="http://schemas.openxmlformats.org/officeDocument/2006/relationships/slideLayout" Target="../slideLayouts/slideLayout595.xml"/><Relationship Id="rId202" Type="http://schemas.openxmlformats.org/officeDocument/2006/relationships/slideLayout" Target="../slideLayouts/slideLayout596.xml"/><Relationship Id="rId203" Type="http://schemas.openxmlformats.org/officeDocument/2006/relationships/slideLayout" Target="../slideLayouts/slideLayout597.xml"/><Relationship Id="rId204" Type="http://schemas.openxmlformats.org/officeDocument/2006/relationships/slideLayout" Target="../slideLayouts/slideLayout598.xml"/><Relationship Id="rId205" Type="http://schemas.openxmlformats.org/officeDocument/2006/relationships/slideLayout" Target="../slideLayouts/slideLayout599.xml"/><Relationship Id="rId206" Type="http://schemas.openxmlformats.org/officeDocument/2006/relationships/slideLayout" Target="../slideLayouts/slideLayout600.xml"/><Relationship Id="rId207" Type="http://schemas.openxmlformats.org/officeDocument/2006/relationships/slideLayout" Target="../slideLayouts/slideLayout601.xml"/><Relationship Id="rId208" Type="http://schemas.openxmlformats.org/officeDocument/2006/relationships/slideLayout" Target="../slideLayouts/slideLayout602.xml"/><Relationship Id="rId209" Type="http://schemas.openxmlformats.org/officeDocument/2006/relationships/slideLayout" Target="../slideLayouts/slideLayout603.xml"/><Relationship Id="rId370" Type="http://schemas.openxmlformats.org/officeDocument/2006/relationships/slideLayout" Target="../slideLayouts/slideLayout764.xml"/><Relationship Id="rId371" Type="http://schemas.openxmlformats.org/officeDocument/2006/relationships/slideLayout" Target="../slideLayouts/slideLayout765.xml"/><Relationship Id="rId372" Type="http://schemas.openxmlformats.org/officeDocument/2006/relationships/slideLayout" Target="../slideLayouts/slideLayout766.xml"/><Relationship Id="rId373" Type="http://schemas.openxmlformats.org/officeDocument/2006/relationships/slideLayout" Target="../slideLayouts/slideLayout767.xml"/><Relationship Id="rId374" Type="http://schemas.openxmlformats.org/officeDocument/2006/relationships/slideLayout" Target="../slideLayouts/slideLayout768.xml"/><Relationship Id="rId375" Type="http://schemas.openxmlformats.org/officeDocument/2006/relationships/slideLayout" Target="../slideLayouts/slideLayout769.xml"/><Relationship Id="rId376" Type="http://schemas.openxmlformats.org/officeDocument/2006/relationships/slideLayout" Target="../slideLayouts/slideLayout770.xml"/><Relationship Id="rId377" Type="http://schemas.openxmlformats.org/officeDocument/2006/relationships/slideLayout" Target="../slideLayouts/slideLayout771.xml"/><Relationship Id="rId378" Type="http://schemas.openxmlformats.org/officeDocument/2006/relationships/slideLayout" Target="../slideLayouts/slideLayout772.xml"/><Relationship Id="rId379" Type="http://schemas.openxmlformats.org/officeDocument/2006/relationships/slideLayout" Target="../slideLayouts/slideLayout773.xml"/><Relationship Id="rId430" Type="http://schemas.openxmlformats.org/officeDocument/2006/relationships/slideLayout" Target="../slideLayouts/slideLayout824.xml"/><Relationship Id="rId431" Type="http://schemas.openxmlformats.org/officeDocument/2006/relationships/slideLayout" Target="../slideLayouts/slideLayout825.xml"/><Relationship Id="rId432" Type="http://schemas.openxmlformats.org/officeDocument/2006/relationships/slideLayout" Target="../slideLayouts/slideLayout826.xml"/><Relationship Id="rId433" Type="http://schemas.openxmlformats.org/officeDocument/2006/relationships/slideLayout" Target="../slideLayouts/slideLayout827.xml"/><Relationship Id="rId434" Type="http://schemas.openxmlformats.org/officeDocument/2006/relationships/slideLayout" Target="../slideLayouts/slideLayout828.xml"/><Relationship Id="rId435" Type="http://schemas.openxmlformats.org/officeDocument/2006/relationships/slideLayout" Target="../slideLayouts/slideLayout829.xml"/><Relationship Id="rId436" Type="http://schemas.openxmlformats.org/officeDocument/2006/relationships/slideLayout" Target="../slideLayouts/slideLayout830.xml"/><Relationship Id="rId437" Type="http://schemas.openxmlformats.org/officeDocument/2006/relationships/slideLayout" Target="../slideLayouts/slideLayout831.xml"/><Relationship Id="rId438" Type="http://schemas.openxmlformats.org/officeDocument/2006/relationships/slideLayout" Target="../slideLayouts/slideLayout832.xml"/><Relationship Id="rId439" Type="http://schemas.openxmlformats.org/officeDocument/2006/relationships/slideLayout" Target="../slideLayouts/slideLayout833.xml"/><Relationship Id="rId150" Type="http://schemas.openxmlformats.org/officeDocument/2006/relationships/slideLayout" Target="../slideLayouts/slideLayout544.xml"/><Relationship Id="rId151" Type="http://schemas.openxmlformats.org/officeDocument/2006/relationships/slideLayout" Target="../slideLayouts/slideLayout545.xml"/><Relationship Id="rId152" Type="http://schemas.openxmlformats.org/officeDocument/2006/relationships/slideLayout" Target="../slideLayouts/slideLayout546.xml"/><Relationship Id="rId153" Type="http://schemas.openxmlformats.org/officeDocument/2006/relationships/slideLayout" Target="../slideLayouts/slideLayout547.xml"/><Relationship Id="rId154" Type="http://schemas.openxmlformats.org/officeDocument/2006/relationships/slideLayout" Target="../slideLayouts/slideLayout548.xml"/><Relationship Id="rId155" Type="http://schemas.openxmlformats.org/officeDocument/2006/relationships/slideLayout" Target="../slideLayouts/slideLayout549.xml"/><Relationship Id="rId156" Type="http://schemas.openxmlformats.org/officeDocument/2006/relationships/slideLayout" Target="../slideLayouts/slideLayout550.xml"/><Relationship Id="rId157" Type="http://schemas.openxmlformats.org/officeDocument/2006/relationships/slideLayout" Target="../slideLayouts/slideLayout551.xml"/><Relationship Id="rId158" Type="http://schemas.openxmlformats.org/officeDocument/2006/relationships/slideLayout" Target="../slideLayouts/slideLayout552.xml"/><Relationship Id="rId159" Type="http://schemas.openxmlformats.org/officeDocument/2006/relationships/slideLayout" Target="../slideLayouts/slideLayout553.xml"/><Relationship Id="rId210" Type="http://schemas.openxmlformats.org/officeDocument/2006/relationships/slideLayout" Target="../slideLayouts/slideLayout604.xml"/><Relationship Id="rId211" Type="http://schemas.openxmlformats.org/officeDocument/2006/relationships/slideLayout" Target="../slideLayouts/slideLayout605.xml"/><Relationship Id="rId212" Type="http://schemas.openxmlformats.org/officeDocument/2006/relationships/slideLayout" Target="../slideLayouts/slideLayout606.xml"/><Relationship Id="rId213" Type="http://schemas.openxmlformats.org/officeDocument/2006/relationships/slideLayout" Target="../slideLayouts/slideLayout607.xml"/><Relationship Id="rId214" Type="http://schemas.openxmlformats.org/officeDocument/2006/relationships/slideLayout" Target="../slideLayouts/slideLayout608.xml"/><Relationship Id="rId215" Type="http://schemas.openxmlformats.org/officeDocument/2006/relationships/slideLayout" Target="../slideLayouts/slideLayout609.xml"/><Relationship Id="rId216" Type="http://schemas.openxmlformats.org/officeDocument/2006/relationships/slideLayout" Target="../slideLayouts/slideLayout610.xml"/><Relationship Id="rId217" Type="http://schemas.openxmlformats.org/officeDocument/2006/relationships/slideLayout" Target="../slideLayouts/slideLayout611.xml"/><Relationship Id="rId218" Type="http://schemas.openxmlformats.org/officeDocument/2006/relationships/slideLayout" Target="../slideLayouts/slideLayout612.xml"/><Relationship Id="rId219" Type="http://schemas.openxmlformats.org/officeDocument/2006/relationships/slideLayout" Target="../slideLayouts/slideLayout613.xml"/><Relationship Id="rId380" Type="http://schemas.openxmlformats.org/officeDocument/2006/relationships/slideLayout" Target="../slideLayouts/slideLayout774.xml"/><Relationship Id="rId381" Type="http://schemas.openxmlformats.org/officeDocument/2006/relationships/slideLayout" Target="../slideLayouts/slideLayout775.xml"/><Relationship Id="rId382" Type="http://schemas.openxmlformats.org/officeDocument/2006/relationships/slideLayout" Target="../slideLayouts/slideLayout776.xml"/><Relationship Id="rId383" Type="http://schemas.openxmlformats.org/officeDocument/2006/relationships/slideLayout" Target="../slideLayouts/slideLayout777.xml"/><Relationship Id="rId384" Type="http://schemas.openxmlformats.org/officeDocument/2006/relationships/slideLayout" Target="../slideLayouts/slideLayout778.xml"/><Relationship Id="rId385" Type="http://schemas.openxmlformats.org/officeDocument/2006/relationships/slideLayout" Target="../slideLayouts/slideLayout779.xml"/><Relationship Id="rId386" Type="http://schemas.openxmlformats.org/officeDocument/2006/relationships/slideLayout" Target="../slideLayouts/slideLayout780.xml"/><Relationship Id="rId387" Type="http://schemas.openxmlformats.org/officeDocument/2006/relationships/slideLayout" Target="../slideLayouts/slideLayout781.xml"/><Relationship Id="rId388" Type="http://schemas.openxmlformats.org/officeDocument/2006/relationships/slideLayout" Target="../slideLayouts/slideLayout782.xml"/><Relationship Id="rId389" Type="http://schemas.openxmlformats.org/officeDocument/2006/relationships/slideLayout" Target="../slideLayouts/slideLayout783.xml"/><Relationship Id="rId440" Type="http://schemas.openxmlformats.org/officeDocument/2006/relationships/slideLayout" Target="../slideLayouts/slideLayout834.xml"/><Relationship Id="rId441" Type="http://schemas.openxmlformats.org/officeDocument/2006/relationships/slideLayout" Target="../slideLayouts/slideLayout835.xml"/><Relationship Id="rId442" Type="http://schemas.openxmlformats.org/officeDocument/2006/relationships/slideLayout" Target="../slideLayouts/slideLayout836.xml"/><Relationship Id="rId443" Type="http://schemas.openxmlformats.org/officeDocument/2006/relationships/slideLayout" Target="../slideLayouts/slideLayout837.xml"/><Relationship Id="rId444" Type="http://schemas.openxmlformats.org/officeDocument/2006/relationships/slideLayout" Target="../slideLayouts/slideLayout838.xml"/><Relationship Id="rId445" Type="http://schemas.openxmlformats.org/officeDocument/2006/relationships/slideLayout" Target="../slideLayouts/slideLayout839.xml"/><Relationship Id="rId446" Type="http://schemas.openxmlformats.org/officeDocument/2006/relationships/slideLayout" Target="../slideLayouts/slideLayout840.xml"/><Relationship Id="rId447" Type="http://schemas.openxmlformats.org/officeDocument/2006/relationships/slideLayout" Target="../slideLayouts/slideLayout841.xml"/><Relationship Id="rId448" Type="http://schemas.openxmlformats.org/officeDocument/2006/relationships/slideLayout" Target="../slideLayouts/slideLayout842.xml"/><Relationship Id="rId449" Type="http://schemas.openxmlformats.org/officeDocument/2006/relationships/slideLayout" Target="../slideLayouts/slideLayout843.xml"/><Relationship Id="rId500" Type="http://schemas.openxmlformats.org/officeDocument/2006/relationships/slideLayout" Target="../slideLayouts/slideLayout894.xml"/><Relationship Id="rId501" Type="http://schemas.openxmlformats.org/officeDocument/2006/relationships/slideLayout" Target="../slideLayouts/slideLayout895.xml"/><Relationship Id="rId502" Type="http://schemas.openxmlformats.org/officeDocument/2006/relationships/slideLayout" Target="../slideLayouts/slideLayout896.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slideLayout" Target="../slideLayouts/slideLayout409.xml"/><Relationship Id="rId16" Type="http://schemas.openxmlformats.org/officeDocument/2006/relationships/slideLayout" Target="../slideLayouts/slideLayout410.xml"/><Relationship Id="rId17" Type="http://schemas.openxmlformats.org/officeDocument/2006/relationships/slideLayout" Target="../slideLayouts/slideLayout411.xml"/><Relationship Id="rId18" Type="http://schemas.openxmlformats.org/officeDocument/2006/relationships/slideLayout" Target="../slideLayouts/slideLayout412.xml"/><Relationship Id="rId19" Type="http://schemas.openxmlformats.org/officeDocument/2006/relationships/slideLayout" Target="../slideLayouts/slideLayout413.xml"/><Relationship Id="rId503" Type="http://schemas.openxmlformats.org/officeDocument/2006/relationships/slideLayout" Target="../slideLayouts/slideLayout897.xml"/><Relationship Id="rId504" Type="http://schemas.openxmlformats.org/officeDocument/2006/relationships/slideLayout" Target="../slideLayouts/slideLayout898.xml"/><Relationship Id="rId505" Type="http://schemas.openxmlformats.org/officeDocument/2006/relationships/slideLayout" Target="../slideLayouts/slideLayout899.xml"/><Relationship Id="rId506" Type="http://schemas.openxmlformats.org/officeDocument/2006/relationships/slideLayout" Target="../slideLayouts/slideLayout900.xml"/><Relationship Id="rId507" Type="http://schemas.openxmlformats.org/officeDocument/2006/relationships/slideLayout" Target="../slideLayouts/slideLayout901.xml"/><Relationship Id="rId508" Type="http://schemas.openxmlformats.org/officeDocument/2006/relationships/slideLayout" Target="../slideLayouts/slideLayout902.xml"/><Relationship Id="rId509" Type="http://schemas.openxmlformats.org/officeDocument/2006/relationships/slideLayout" Target="../slideLayouts/slideLayout903.xml"/><Relationship Id="rId160" Type="http://schemas.openxmlformats.org/officeDocument/2006/relationships/slideLayout" Target="../slideLayouts/slideLayout554.xml"/><Relationship Id="rId161" Type="http://schemas.openxmlformats.org/officeDocument/2006/relationships/slideLayout" Target="../slideLayouts/slideLayout555.xml"/><Relationship Id="rId162" Type="http://schemas.openxmlformats.org/officeDocument/2006/relationships/slideLayout" Target="../slideLayouts/slideLayout556.xml"/><Relationship Id="rId163" Type="http://schemas.openxmlformats.org/officeDocument/2006/relationships/slideLayout" Target="../slideLayouts/slideLayout557.xml"/><Relationship Id="rId164" Type="http://schemas.openxmlformats.org/officeDocument/2006/relationships/slideLayout" Target="../slideLayouts/slideLayout558.xml"/><Relationship Id="rId165" Type="http://schemas.openxmlformats.org/officeDocument/2006/relationships/slideLayout" Target="../slideLayouts/slideLayout559.xml"/><Relationship Id="rId166" Type="http://schemas.openxmlformats.org/officeDocument/2006/relationships/slideLayout" Target="../slideLayouts/slideLayout560.xml"/><Relationship Id="rId167" Type="http://schemas.openxmlformats.org/officeDocument/2006/relationships/slideLayout" Target="../slideLayouts/slideLayout561.xml"/><Relationship Id="rId168" Type="http://schemas.openxmlformats.org/officeDocument/2006/relationships/slideLayout" Target="../slideLayouts/slideLayout562.xml"/><Relationship Id="rId169" Type="http://schemas.openxmlformats.org/officeDocument/2006/relationships/slideLayout" Target="../slideLayouts/slideLayout563.xml"/><Relationship Id="rId220" Type="http://schemas.openxmlformats.org/officeDocument/2006/relationships/slideLayout" Target="../slideLayouts/slideLayout614.xml"/><Relationship Id="rId221" Type="http://schemas.openxmlformats.org/officeDocument/2006/relationships/slideLayout" Target="../slideLayouts/slideLayout615.xml"/><Relationship Id="rId222" Type="http://schemas.openxmlformats.org/officeDocument/2006/relationships/slideLayout" Target="../slideLayouts/slideLayout616.xml"/><Relationship Id="rId223" Type="http://schemas.openxmlformats.org/officeDocument/2006/relationships/slideLayout" Target="../slideLayouts/slideLayout617.xml"/><Relationship Id="rId224" Type="http://schemas.openxmlformats.org/officeDocument/2006/relationships/slideLayout" Target="../slideLayouts/slideLayout618.xml"/><Relationship Id="rId225" Type="http://schemas.openxmlformats.org/officeDocument/2006/relationships/slideLayout" Target="../slideLayouts/slideLayout619.xml"/><Relationship Id="rId226" Type="http://schemas.openxmlformats.org/officeDocument/2006/relationships/slideLayout" Target="../slideLayouts/slideLayout620.xml"/><Relationship Id="rId227" Type="http://schemas.openxmlformats.org/officeDocument/2006/relationships/slideLayout" Target="../slideLayouts/slideLayout621.xml"/><Relationship Id="rId228" Type="http://schemas.openxmlformats.org/officeDocument/2006/relationships/slideLayout" Target="../slideLayouts/slideLayout622.xml"/><Relationship Id="rId229" Type="http://schemas.openxmlformats.org/officeDocument/2006/relationships/slideLayout" Target="../slideLayouts/slideLayout623.xml"/><Relationship Id="rId390" Type="http://schemas.openxmlformats.org/officeDocument/2006/relationships/slideLayout" Target="../slideLayouts/slideLayout784.xml"/><Relationship Id="rId391" Type="http://schemas.openxmlformats.org/officeDocument/2006/relationships/slideLayout" Target="../slideLayouts/slideLayout785.xml"/><Relationship Id="rId392" Type="http://schemas.openxmlformats.org/officeDocument/2006/relationships/slideLayout" Target="../slideLayouts/slideLayout786.xml"/><Relationship Id="rId393" Type="http://schemas.openxmlformats.org/officeDocument/2006/relationships/slideLayout" Target="../slideLayouts/slideLayout787.xml"/><Relationship Id="rId394" Type="http://schemas.openxmlformats.org/officeDocument/2006/relationships/slideLayout" Target="../slideLayouts/slideLayout788.xml"/><Relationship Id="rId395" Type="http://schemas.openxmlformats.org/officeDocument/2006/relationships/slideLayout" Target="../slideLayouts/slideLayout789.xml"/><Relationship Id="rId396" Type="http://schemas.openxmlformats.org/officeDocument/2006/relationships/slideLayout" Target="../slideLayouts/slideLayout790.xml"/><Relationship Id="rId397" Type="http://schemas.openxmlformats.org/officeDocument/2006/relationships/slideLayout" Target="../slideLayouts/slideLayout791.xml"/><Relationship Id="rId398" Type="http://schemas.openxmlformats.org/officeDocument/2006/relationships/slideLayout" Target="../slideLayouts/slideLayout792.xml"/><Relationship Id="rId399" Type="http://schemas.openxmlformats.org/officeDocument/2006/relationships/slideLayout" Target="../slideLayouts/slideLayout793.xml"/><Relationship Id="rId450" Type="http://schemas.openxmlformats.org/officeDocument/2006/relationships/slideLayout" Target="../slideLayouts/slideLayout844.xml"/><Relationship Id="rId451" Type="http://schemas.openxmlformats.org/officeDocument/2006/relationships/slideLayout" Target="../slideLayouts/slideLayout845.xml"/><Relationship Id="rId452" Type="http://schemas.openxmlformats.org/officeDocument/2006/relationships/slideLayout" Target="../slideLayouts/slideLayout846.xml"/><Relationship Id="rId453" Type="http://schemas.openxmlformats.org/officeDocument/2006/relationships/slideLayout" Target="../slideLayouts/slideLayout847.xml"/><Relationship Id="rId454" Type="http://schemas.openxmlformats.org/officeDocument/2006/relationships/slideLayout" Target="../slideLayouts/slideLayout848.xml"/><Relationship Id="rId455" Type="http://schemas.openxmlformats.org/officeDocument/2006/relationships/slideLayout" Target="../slideLayouts/slideLayout849.xml"/><Relationship Id="rId456" Type="http://schemas.openxmlformats.org/officeDocument/2006/relationships/slideLayout" Target="../slideLayouts/slideLayout850.xml"/><Relationship Id="rId457" Type="http://schemas.openxmlformats.org/officeDocument/2006/relationships/slideLayout" Target="../slideLayouts/slideLayout851.xml"/><Relationship Id="rId458" Type="http://schemas.openxmlformats.org/officeDocument/2006/relationships/slideLayout" Target="../slideLayouts/slideLayout85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18.xml"/><Relationship Id="rId20" Type="http://schemas.openxmlformats.org/officeDocument/2006/relationships/slideLayout" Target="../slideLayouts/slideLayout929.xml"/><Relationship Id="rId21" Type="http://schemas.openxmlformats.org/officeDocument/2006/relationships/slideLayout" Target="../slideLayouts/slideLayout930.xml"/><Relationship Id="rId22" Type="http://schemas.openxmlformats.org/officeDocument/2006/relationships/theme" Target="../theme/theme8.xml"/><Relationship Id="rId23" Type="http://schemas.openxmlformats.org/officeDocument/2006/relationships/image" Target="../media/image22.png"/><Relationship Id="rId10" Type="http://schemas.openxmlformats.org/officeDocument/2006/relationships/slideLayout" Target="../slideLayouts/slideLayout919.xml"/><Relationship Id="rId11" Type="http://schemas.openxmlformats.org/officeDocument/2006/relationships/slideLayout" Target="../slideLayouts/slideLayout920.xml"/><Relationship Id="rId12" Type="http://schemas.openxmlformats.org/officeDocument/2006/relationships/slideLayout" Target="../slideLayouts/slideLayout921.xml"/><Relationship Id="rId13" Type="http://schemas.openxmlformats.org/officeDocument/2006/relationships/slideLayout" Target="../slideLayouts/slideLayout922.xml"/><Relationship Id="rId14" Type="http://schemas.openxmlformats.org/officeDocument/2006/relationships/slideLayout" Target="../slideLayouts/slideLayout923.xml"/><Relationship Id="rId15" Type="http://schemas.openxmlformats.org/officeDocument/2006/relationships/slideLayout" Target="../slideLayouts/slideLayout924.xml"/><Relationship Id="rId16" Type="http://schemas.openxmlformats.org/officeDocument/2006/relationships/slideLayout" Target="../slideLayouts/slideLayout925.xml"/><Relationship Id="rId17" Type="http://schemas.openxmlformats.org/officeDocument/2006/relationships/slideLayout" Target="../slideLayouts/slideLayout926.xml"/><Relationship Id="rId18" Type="http://schemas.openxmlformats.org/officeDocument/2006/relationships/slideLayout" Target="../slideLayouts/slideLayout927.xml"/><Relationship Id="rId19" Type="http://schemas.openxmlformats.org/officeDocument/2006/relationships/slideLayout" Target="../slideLayouts/slideLayout928.xml"/><Relationship Id="rId1" Type="http://schemas.openxmlformats.org/officeDocument/2006/relationships/slideLayout" Target="../slideLayouts/slideLayout910.xml"/><Relationship Id="rId2" Type="http://schemas.openxmlformats.org/officeDocument/2006/relationships/slideLayout" Target="../slideLayouts/slideLayout911.xml"/><Relationship Id="rId3" Type="http://schemas.openxmlformats.org/officeDocument/2006/relationships/slideLayout" Target="../slideLayouts/slideLayout912.xml"/><Relationship Id="rId4" Type="http://schemas.openxmlformats.org/officeDocument/2006/relationships/slideLayout" Target="../slideLayouts/slideLayout913.xml"/><Relationship Id="rId5" Type="http://schemas.openxmlformats.org/officeDocument/2006/relationships/slideLayout" Target="../slideLayouts/slideLayout914.xml"/><Relationship Id="rId6" Type="http://schemas.openxmlformats.org/officeDocument/2006/relationships/slideLayout" Target="../slideLayouts/slideLayout915.xml"/><Relationship Id="rId7" Type="http://schemas.openxmlformats.org/officeDocument/2006/relationships/slideLayout" Target="../slideLayouts/slideLayout916.xml"/><Relationship Id="rId8" Type="http://schemas.openxmlformats.org/officeDocument/2006/relationships/slideLayout" Target="../slideLayouts/slideLayout917.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39.xml"/><Relationship Id="rId20" Type="http://schemas.openxmlformats.org/officeDocument/2006/relationships/slideLayout" Target="../slideLayouts/slideLayout950.xml"/><Relationship Id="rId21" Type="http://schemas.openxmlformats.org/officeDocument/2006/relationships/slideLayout" Target="../slideLayouts/slideLayout951.xml"/><Relationship Id="rId22" Type="http://schemas.openxmlformats.org/officeDocument/2006/relationships/theme" Target="../theme/theme9.xml"/><Relationship Id="rId23" Type="http://schemas.openxmlformats.org/officeDocument/2006/relationships/image" Target="../media/image22.png"/><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slideLayout" Target="../slideLayouts/slideLayout944.xml"/><Relationship Id="rId15" Type="http://schemas.openxmlformats.org/officeDocument/2006/relationships/slideLayout" Target="../slideLayouts/slideLayout945.xml"/><Relationship Id="rId16" Type="http://schemas.openxmlformats.org/officeDocument/2006/relationships/slideLayout" Target="../slideLayouts/slideLayout946.xml"/><Relationship Id="rId17" Type="http://schemas.openxmlformats.org/officeDocument/2006/relationships/slideLayout" Target="../slideLayouts/slideLayout947.xml"/><Relationship Id="rId18" Type="http://schemas.openxmlformats.org/officeDocument/2006/relationships/slideLayout" Target="../slideLayouts/slideLayout948.xml"/><Relationship Id="rId19" Type="http://schemas.openxmlformats.org/officeDocument/2006/relationships/slideLayout" Target="../slideLayouts/slideLayout949.xml"/><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01" name="Shape 10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33" r:id="rId64"/>
    <p:sldLayoutId id="2147483734" r:id="rId65"/>
    <p:sldLayoutId id="2147483735" r:id="rId66"/>
    <p:sldLayoutId id="2147483736" r:id="rId67"/>
    <p:sldLayoutId id="2147483737" r:id="rId68"/>
    <p:sldLayoutId id="2147483738" r:id="rId69"/>
    <p:sldLayoutId id="2147483739" r:id="rId70"/>
    <p:sldLayoutId id="2147483740" r:id="rId71"/>
    <p:sldLayoutId id="2147483741" r:id="rId72"/>
    <p:sldLayoutId id="2147483742" r:id="rId73"/>
    <p:sldLayoutId id="2147483743" r:id="rId74"/>
    <p:sldLayoutId id="2147483744" r:id="rId75"/>
    <p:sldLayoutId id="2147483745" r:id="rId76"/>
    <p:sldLayoutId id="2147483746" r:id="rId77"/>
    <p:sldLayoutId id="2147483747" r:id="rId78"/>
    <p:sldLayoutId id="2147483748" r:id="rId79"/>
    <p:sldLayoutId id="2147483749" r:id="rId80"/>
    <p:sldLayoutId id="2147483750" r:id="rId81"/>
    <p:sldLayoutId id="2147483751" r:id="rId82"/>
    <p:sldLayoutId id="2147483752" r:id="rId83"/>
    <p:sldLayoutId id="2147483753" r:id="rId84"/>
    <p:sldLayoutId id="2147483754" r:id="rId85"/>
    <p:sldLayoutId id="2147483755" r:id="rId86"/>
    <p:sldLayoutId id="2147483756" r:id="rId87"/>
    <p:sldLayoutId id="2147483757" r:id="rId88"/>
    <p:sldLayoutId id="2147483758" r:id="rId89"/>
    <p:sldLayoutId id="2147483759" r:id="rId90"/>
    <p:sldLayoutId id="2147483760" r:id="rId91"/>
    <p:sldLayoutId id="2147483761" r:id="rId92"/>
    <p:sldLayoutId id="2147483762" r:id="rId93"/>
    <p:sldLayoutId id="2147483763" r:id="rId94"/>
    <p:sldLayoutId id="2147483764" r:id="rId95"/>
    <p:sldLayoutId id="2147483765" r:id="rId96"/>
    <p:sldLayoutId id="2147483766" r:id="rId97"/>
    <p:sldLayoutId id="2147483767" r:id="rId98"/>
    <p:sldLayoutId id="2147483768" r:id="rId99"/>
    <p:sldLayoutId id="2147483769" r:id="rId100"/>
    <p:sldLayoutId id="2147483770" r:id="rId101"/>
    <p:sldLayoutId id="2147483771" r:id="rId102"/>
    <p:sldLayoutId id="2147483772" r:id="rId103"/>
    <p:sldLayoutId id="2147483773" r:id="rId104"/>
    <p:sldLayoutId id="2147483774" r:id="rId105"/>
    <p:sldLayoutId id="2147483775" r:id="rId106"/>
    <p:sldLayoutId id="2147483776" r:id="rId107"/>
    <p:sldLayoutId id="2147483777" r:id="rId108"/>
    <p:sldLayoutId id="2147483778" r:id="rId109"/>
    <p:sldLayoutId id="2147483779" r:id="rId110"/>
    <p:sldLayoutId id="2147483780" r:id="rId111"/>
    <p:sldLayoutId id="2147483781" r:id="rId112"/>
    <p:sldLayoutId id="2147483782" r:id="rId113"/>
    <p:sldLayoutId id="2147483783" r:id="rId114"/>
    <p:sldLayoutId id="2147483784" r:id="rId115"/>
    <p:sldLayoutId id="2147483785" r:id="rId116"/>
    <p:sldLayoutId id="2147483786" r:id="rId117"/>
    <p:sldLayoutId id="2147483787" r:id="rId118"/>
    <p:sldLayoutId id="2147483788" r:id="rId119"/>
    <p:sldLayoutId id="2147483789" r:id="rId120"/>
    <p:sldLayoutId id="2147483790" r:id="rId121"/>
    <p:sldLayoutId id="2147483791" r:id="rId122"/>
    <p:sldLayoutId id="2147483792" r:id="rId123"/>
    <p:sldLayoutId id="2147483793" r:id="rId124"/>
    <p:sldLayoutId id="2147483794" r:id="rId125"/>
    <p:sldLayoutId id="2147483795" r:id="rId126"/>
    <p:sldLayoutId id="2147483796" r:id="rId127"/>
    <p:sldLayoutId id="2147483797" r:id="rId128"/>
    <p:sldLayoutId id="2147483798" r:id="rId129"/>
    <p:sldLayoutId id="2147483799" r:id="rId130"/>
    <p:sldLayoutId id="2147483800" r:id="rId131"/>
    <p:sldLayoutId id="2147483801" r:id="rId132"/>
    <p:sldLayoutId id="2147483802" r:id="rId133"/>
    <p:sldLayoutId id="2147483803" r:id="rId134"/>
    <p:sldLayoutId id="2147483804" r:id="rId135"/>
    <p:sldLayoutId id="2147483805" r:id="rId136"/>
    <p:sldLayoutId id="2147483806" r:id="rId137"/>
    <p:sldLayoutId id="2147483807" r:id="rId138"/>
    <p:sldLayoutId id="2147483808" r:id="rId139"/>
    <p:sldLayoutId id="2147483809" r:id="rId140"/>
    <p:sldLayoutId id="2147483810" r:id="rId141"/>
    <p:sldLayoutId id="2147483811" r:id="rId142"/>
    <p:sldLayoutId id="2147483812" r:id="rId143"/>
    <p:sldLayoutId id="2147483813" r:id="rId144"/>
    <p:sldLayoutId id="2147483814" r:id="rId145"/>
    <p:sldLayoutId id="2147483815" r:id="rId146"/>
    <p:sldLayoutId id="2147483816" r:id="rId147"/>
    <p:sldLayoutId id="2147483817" r:id="rId148"/>
    <p:sldLayoutId id="2147483818" r:id="rId149"/>
    <p:sldLayoutId id="2147483819" r:id="rId150"/>
    <p:sldLayoutId id="2147483820" r:id="rId151"/>
    <p:sldLayoutId id="2147483821" r:id="rId152"/>
    <p:sldLayoutId id="2147483822" r:id="rId153"/>
    <p:sldLayoutId id="2147483823" r:id="rId154"/>
    <p:sldLayoutId id="2147483824" r:id="rId155"/>
    <p:sldLayoutId id="2147483825" r:id="rId156"/>
    <p:sldLayoutId id="2147483826" r:id="rId157"/>
    <p:sldLayoutId id="2147483827" r:id="rId158"/>
    <p:sldLayoutId id="2147483828" r:id="rId159"/>
    <p:sldLayoutId id="2147483829" r:id="rId160"/>
    <p:sldLayoutId id="2147483830" r:id="rId161"/>
    <p:sldLayoutId id="2147483831" r:id="rId162"/>
    <p:sldLayoutId id="2147483832" r:id="rId163"/>
    <p:sldLayoutId id="2147483833" r:id="rId164"/>
    <p:sldLayoutId id="2147483834" r:id="rId165"/>
    <p:sldLayoutId id="2147483835" r:id="rId166"/>
    <p:sldLayoutId id="2147483836" r:id="rId167"/>
    <p:sldLayoutId id="2147483837" r:id="rId168"/>
    <p:sldLayoutId id="2147483838" r:id="rId169"/>
    <p:sldLayoutId id="2147483839" r:id="rId170"/>
    <p:sldLayoutId id="2147483840" r:id="rId171"/>
    <p:sldLayoutId id="2147483841" r:id="rId172"/>
    <p:sldLayoutId id="2147483842" r:id="rId173"/>
    <p:sldLayoutId id="2147483843" r:id="rId174"/>
    <p:sldLayoutId id="2147483844" r:id="rId175"/>
    <p:sldLayoutId id="2147483845" r:id="rId176"/>
    <p:sldLayoutId id="2147483846" r:id="rId177"/>
    <p:sldLayoutId id="2147483847" r:id="rId178"/>
    <p:sldLayoutId id="2147483848" r:id="rId179"/>
    <p:sldLayoutId id="2147483849" r:id="rId180"/>
    <p:sldLayoutId id="2147483850" r:id="rId181"/>
    <p:sldLayoutId id="2147483851" r:id="rId182"/>
    <p:sldLayoutId id="2147483852" r:id="rId183"/>
    <p:sldLayoutId id="2147483853" r:id="rId184"/>
    <p:sldLayoutId id="2147483854" r:id="rId185"/>
    <p:sldLayoutId id="2147483855" r:id="rId186"/>
    <p:sldLayoutId id="2147483856" r:id="rId187"/>
    <p:sldLayoutId id="2147483857" r:id="rId188"/>
    <p:sldLayoutId id="2147483858" r:id="rId189"/>
    <p:sldLayoutId id="2147483859" r:id="rId190"/>
    <p:sldLayoutId id="2147483860" r:id="rId191"/>
    <p:sldLayoutId id="2147483861" r:id="rId192"/>
    <p:sldLayoutId id="2147483862" r:id="rId193"/>
    <p:sldLayoutId id="2147483863" r:id="rId194"/>
    <p:sldLayoutId id="2147483864" r:id="rId195"/>
    <p:sldLayoutId id="2147483865" r:id="rId196"/>
    <p:sldLayoutId id="2147483866" r:id="rId197"/>
    <p:sldLayoutId id="2147483867" r:id="rId198"/>
    <p:sldLayoutId id="2147483868" r:id="rId199"/>
    <p:sldLayoutId id="2147483869" r:id="rId200"/>
    <p:sldLayoutId id="2147483870" r:id="rId201"/>
    <p:sldLayoutId id="2147483871" r:id="rId202"/>
    <p:sldLayoutId id="2147483872" r:id="rId203"/>
    <p:sldLayoutId id="2147483873" r:id="rId204"/>
    <p:sldLayoutId id="2147483874" r:id="rId205"/>
    <p:sldLayoutId id="2147483875" r:id="rId206"/>
    <p:sldLayoutId id="2147483876" r:id="rId207"/>
    <p:sldLayoutId id="2147483877" r:id="rId208"/>
    <p:sldLayoutId id="2147483878" r:id="rId209"/>
    <p:sldLayoutId id="2147483879" r:id="rId210"/>
    <p:sldLayoutId id="2147483880" r:id="rId211"/>
    <p:sldLayoutId id="2147483881" r:id="rId212"/>
    <p:sldLayoutId id="2147483882" r:id="rId213"/>
    <p:sldLayoutId id="2147483883" r:id="rId214"/>
    <p:sldLayoutId id="2147483884" r:id="rId215"/>
    <p:sldLayoutId id="2147483885" r:id="rId216"/>
    <p:sldLayoutId id="2147483886" r:id="rId217"/>
    <p:sldLayoutId id="2147483887" r:id="rId218"/>
    <p:sldLayoutId id="2147483888" r:id="rId219"/>
    <p:sldLayoutId id="2147483889" r:id="rId220"/>
    <p:sldLayoutId id="2147483890" r:id="rId221"/>
    <p:sldLayoutId id="2147483891" r:id="rId222"/>
    <p:sldLayoutId id="2147483892" r:id="rId223"/>
    <p:sldLayoutId id="2147483893" r:id="rId224"/>
    <p:sldLayoutId id="2147483894" r:id="rId225"/>
    <p:sldLayoutId id="2147483895" r:id="rId226"/>
    <p:sldLayoutId id="2147483896" r:id="rId227"/>
    <p:sldLayoutId id="2147483897" r:id="rId228"/>
    <p:sldLayoutId id="2147483898" r:id="rId229"/>
    <p:sldLayoutId id="2147483899" r:id="rId230"/>
    <p:sldLayoutId id="2147483900" r:id="rId231"/>
    <p:sldLayoutId id="2147483901" r:id="rId232"/>
    <p:sldLayoutId id="2147483902" r:id="rId233"/>
    <p:sldLayoutId id="2147483903" r:id="rId234"/>
    <p:sldLayoutId id="2147483904" r:id="rId235"/>
    <p:sldLayoutId id="2147483905" r:id="rId236"/>
    <p:sldLayoutId id="2147483906" r:id="rId237"/>
    <p:sldLayoutId id="2147483907" r:id="rId238"/>
    <p:sldLayoutId id="2147483908" r:id="rId239"/>
    <p:sldLayoutId id="2147483909" r:id="rId240"/>
    <p:sldLayoutId id="2147483910" r:id="rId241"/>
    <p:sldLayoutId id="2147483911" r:id="rId242"/>
    <p:sldLayoutId id="2147483912" r:id="rId243"/>
    <p:sldLayoutId id="2147483913" r:id="rId244"/>
    <p:sldLayoutId id="2147483914" r:id="rId245"/>
    <p:sldLayoutId id="2147483915" r:id="rId246"/>
    <p:sldLayoutId id="2147483916" r:id="rId247"/>
    <p:sldLayoutId id="2147483917" r:id="rId248"/>
    <p:sldLayoutId id="2147483918" r:id="rId249"/>
    <p:sldLayoutId id="2147483919" r:id="rId250"/>
    <p:sldLayoutId id="2147483920" r:id="rId251"/>
    <p:sldLayoutId id="2147483921" r:id="rId252"/>
    <p:sldLayoutId id="2147483922" r:id="rId253"/>
    <p:sldLayoutId id="2147483923" r:id="rId254"/>
    <p:sldLayoutId id="2147483924" r:id="rId255"/>
    <p:sldLayoutId id="2147483925" r:id="rId256"/>
    <p:sldLayoutId id="2147483926" r:id="rId257"/>
    <p:sldLayoutId id="2147483927" r:id="rId258"/>
    <p:sldLayoutId id="2147483928" r:id="rId259"/>
    <p:sldLayoutId id="2147483929" r:id="rId260"/>
    <p:sldLayoutId id="2147483930" r:id="rId261"/>
    <p:sldLayoutId id="2147483931" r:id="rId262"/>
    <p:sldLayoutId id="2147483932" r:id="rId263"/>
    <p:sldLayoutId id="2147483933" r:id="rId264"/>
    <p:sldLayoutId id="2147483934" r:id="rId265"/>
    <p:sldLayoutId id="2147483935" r:id="rId266"/>
    <p:sldLayoutId id="2147483936" r:id="rId267"/>
    <p:sldLayoutId id="2147483937" r:id="rId268"/>
    <p:sldLayoutId id="2147483938" r:id="rId269"/>
    <p:sldLayoutId id="2147483939" r:id="rId270"/>
    <p:sldLayoutId id="2147483940" r:id="rId27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Tree>
    <p:extLst>
      <p:ext uri="{BB962C8B-B14F-4D97-AF65-F5344CB8AC3E}">
        <p14:creationId xmlns:p14="http://schemas.microsoft.com/office/powerpoint/2010/main" val="2183287905"/>
      </p:ext>
    </p:extLst>
  </p:cSld>
  <p:clrMap bg1="lt1" tx1="dk1" bg2="dk2" tx2="lt2" accent1="accent1" accent2="accent2" accent3="accent3" accent4="accent4" accent5="accent5" accent6="accent6" hlink="hlink" folHlink="folHlink"/>
  <p:sldLayoutIdLst>
    <p:sldLayoutId id="2147485314"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 id="2147485328" r:id="rId13"/>
    <p:sldLayoutId id="2147485329" r:id="rId14"/>
    <p:sldLayoutId id="2147485330" r:id="rId15"/>
    <p:sldLayoutId id="2147485331" r:id="rId16"/>
    <p:sldLayoutId id="2147485332" r:id="rId17"/>
    <p:sldLayoutId id="2147485333" r:id="rId1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516179736"/>
      </p:ext>
    </p:extLst>
  </p:cSld>
  <p:clrMap bg1="lt1" tx1="dk1" bg2="dk2" tx2="lt2" accent1="accent1" accent2="accent2" accent3="accent3" accent4="accent4" accent5="accent5" accent6="accent6" hlink="hlink" folHlink="folHlink"/>
  <p:sldLayoutIdLst>
    <p:sldLayoutId id="2147485355" r:id="rId1"/>
    <p:sldLayoutId id="2147485356" r:id="rId2"/>
    <p:sldLayoutId id="2147485357" r:id="rId3"/>
    <p:sldLayoutId id="2147485358" r:id="rId4"/>
    <p:sldLayoutId id="2147485359" r:id="rId5"/>
    <p:sldLayoutId id="2147485360" r:id="rId6"/>
    <p:sldLayoutId id="2147485361" r:id="rId7"/>
    <p:sldLayoutId id="2147485362" r:id="rId8"/>
    <p:sldLayoutId id="2147485363" r:id="rId9"/>
    <p:sldLayoutId id="2147485364" r:id="rId10"/>
    <p:sldLayoutId id="2147485365" r:id="rId11"/>
    <p:sldLayoutId id="2147485366" r:id="rId12"/>
    <p:sldLayoutId id="2147485367" r:id="rId13"/>
    <p:sldLayoutId id="2147485368" r:id="rId14"/>
    <p:sldLayoutId id="2147485369" r:id="rId15"/>
    <p:sldLayoutId id="2147485370" r:id="rId16"/>
    <p:sldLayoutId id="2147485371" r:id="rId17"/>
    <p:sldLayoutId id="2147485372" r:id="rId18"/>
    <p:sldLayoutId id="2147485373" r:id="rId19"/>
    <p:sldLayoutId id="2147485374" r:id="rId20"/>
    <p:sldLayoutId id="2147485375" r:id="rId21"/>
    <p:sldLayoutId id="2147485376" r:id="rId22"/>
    <p:sldLayoutId id="2147485377" r:id="rId2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7658904" y="4056576"/>
            <a:ext cx="1485096" cy="1090573"/>
          </a:xfrm>
          <a:prstGeom prst="rect">
            <a:avLst/>
          </a:prstGeom>
        </p:spPr>
      </p:pic>
      <p:sp>
        <p:nvSpPr>
          <p:cNvPr id="2" name="Title Placeholder 1"/>
          <p:cNvSpPr>
            <a:spLocks noGrp="1"/>
          </p:cNvSpPr>
          <p:nvPr>
            <p:ph type="title"/>
          </p:nvPr>
        </p:nvSpPr>
        <p:spPr>
          <a:xfrm>
            <a:off x="457200" y="247650"/>
            <a:ext cx="8229600" cy="609600"/>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8700"/>
            <a:ext cx="8229600" cy="348615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829869" y="4848226"/>
            <a:ext cx="3886200" cy="111918"/>
          </a:xfrm>
          <a:prstGeom prst="rect">
            <a:avLst/>
          </a:prstGeom>
        </p:spPr>
        <p:txBody>
          <a:bodyPr vert="horz" lIns="0" tIns="0" rIns="0" bIns="0" rtlCol="0" anchor="ctr"/>
          <a:lstStyle>
            <a:lvl1pPr algn="r">
              <a:defRPr sz="800">
                <a:solidFill>
                  <a:schemeClr val="tx1">
                    <a:tint val="75000"/>
                  </a:schemeClr>
                </a:solidFill>
              </a:defRPr>
            </a:lvl1pPr>
          </a:lstStyle>
          <a:p>
            <a:pPr defTabSz="685891"/>
            <a:r>
              <a:rPr lang="en-US" kern="1200" smtClean="0">
                <a:solidFill>
                  <a:srgbClr val="717074">
                    <a:tint val="75000"/>
                  </a:srgbClr>
                </a:solidFill>
                <a:ea typeface="+mn-ea"/>
                <a:cs typeface="+mn-cs"/>
              </a:rPr>
              <a:t>CONFIDENTIAL</a:t>
            </a:r>
            <a:endParaRPr lang="en-US" kern="1200" dirty="0">
              <a:solidFill>
                <a:srgbClr val="717074">
                  <a:tint val="75000"/>
                </a:srgbClr>
              </a:solidFill>
              <a:ea typeface="+mn-ea"/>
              <a:cs typeface="+mn-cs"/>
            </a:endParaRPr>
          </a:p>
        </p:txBody>
      </p:sp>
      <p:sp>
        <p:nvSpPr>
          <p:cNvPr id="6" name="Slide Number Placeholder 5"/>
          <p:cNvSpPr>
            <a:spLocks noGrp="1"/>
          </p:cNvSpPr>
          <p:nvPr>
            <p:ph type="sldNum" sz="quarter" idx="4"/>
          </p:nvPr>
        </p:nvSpPr>
        <p:spPr>
          <a:xfrm>
            <a:off x="8700260" y="4848226"/>
            <a:ext cx="338138" cy="111918"/>
          </a:xfrm>
          <a:prstGeom prst="rect">
            <a:avLst/>
          </a:prstGeom>
        </p:spPr>
        <p:txBody>
          <a:bodyPr vert="horz" lIns="0" tIns="0" rIns="0" bIns="0" rtlCol="0" anchor="ctr"/>
          <a:lstStyle>
            <a:lvl1pPr algn="ctr">
              <a:defRPr sz="800">
                <a:solidFill>
                  <a:schemeClr val="bg1"/>
                </a:solidFill>
              </a:defRPr>
            </a:lvl1pPr>
          </a:lstStyle>
          <a:p>
            <a:pPr defTabSz="685891"/>
            <a:fld id="{6EA6D8CF-3CDE-4807-BCD2-C9F2B831AAA5}" type="slidenum">
              <a:rPr lang="en-US" kern="1200" smtClean="0">
                <a:solidFill>
                  <a:prstClr val="white"/>
                </a:solidFill>
                <a:ea typeface="+mn-ea"/>
                <a:cs typeface="+mn-cs"/>
              </a:rPr>
              <a:pPr defTabSz="685891"/>
              <a:t>‹#›</a:t>
            </a:fld>
            <a:endParaRPr lang="en-US" kern="1200" dirty="0">
              <a:solidFill>
                <a:prstClr val="white"/>
              </a:solidFill>
              <a:ea typeface="+mn-ea"/>
              <a:cs typeface="+mn-cs"/>
            </a:endParaRPr>
          </a:p>
        </p:txBody>
      </p:sp>
      <p:pic>
        <p:nvPicPr>
          <p:cNvPr id="21" name="Picture 20"/>
          <p:cNvPicPr>
            <a:picLocks noChangeAspect="1"/>
          </p:cNvPicPr>
          <p:nvPr userDrawn="1"/>
        </p:nvPicPr>
        <p:blipFill>
          <a:blip r:embed="rId17"/>
          <a:stretch>
            <a:fillRect/>
          </a:stretch>
        </p:blipFill>
        <p:spPr>
          <a:xfrm>
            <a:off x="454659" y="4785387"/>
            <a:ext cx="906155" cy="170147"/>
          </a:xfrm>
          <a:prstGeom prst="rect">
            <a:avLst/>
          </a:prstGeom>
        </p:spPr>
      </p:pic>
    </p:spTree>
    <p:extLst>
      <p:ext uri="{BB962C8B-B14F-4D97-AF65-F5344CB8AC3E}">
        <p14:creationId xmlns:p14="http://schemas.microsoft.com/office/powerpoint/2010/main" val="1834587148"/>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4" r:id="rId14"/>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hdr="0" dt="0"/>
  <p:txStyles>
    <p:titleStyle>
      <a:lvl1pPr algn="l" defTabSz="685891" rtl="0" eaLnBrk="1" latinLnBrk="0" hangingPunct="1">
        <a:lnSpc>
          <a:spcPct val="90000"/>
        </a:lnSpc>
        <a:spcBef>
          <a:spcPct val="0"/>
        </a:spcBef>
        <a:buNone/>
        <a:defRPr sz="2100" b="1" kern="1200">
          <a:solidFill>
            <a:schemeClr val="accent6"/>
          </a:solidFill>
          <a:latin typeface="+mj-lt"/>
          <a:ea typeface="+mj-ea"/>
          <a:cs typeface="+mj-cs"/>
        </a:defRPr>
      </a:lvl1pPr>
    </p:titleStyle>
    <p:bodyStyle>
      <a:lvl1pPr marL="171473" indent="-171473" algn="l" defTabSz="685891" rtl="0" eaLnBrk="1" latinLnBrk="0" hangingPunct="1">
        <a:lnSpc>
          <a:spcPct val="90000"/>
        </a:lnSpc>
        <a:spcBef>
          <a:spcPts val="9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2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SzPct val="90000"/>
        <a:buFont typeface="Calibri" panose="020F0502020204030204" pitchFamily="34" charset="0"/>
        <a:buChar char="–"/>
        <a:defRPr sz="11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SzPct val="90000"/>
        <a:buFont typeface="Calibri" panose="020F0502020204030204" pitchFamily="34" charset="0"/>
        <a:buChar char="–"/>
        <a:defRPr sz="11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SzPct val="90000"/>
        <a:buFont typeface="Arial" panose="020B0604020202020204" pitchFamily="34" charset="0"/>
        <a:buChar char="•"/>
        <a:defRPr sz="11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extLst>
      <p:ext uri="{BB962C8B-B14F-4D97-AF65-F5344CB8AC3E}">
        <p14:creationId xmlns:p14="http://schemas.microsoft.com/office/powerpoint/2010/main" val="433115745"/>
      </p:ext>
    </p:extLst>
  </p:cSld>
  <p:clrMap bg1="lt1" tx1="dk1" bg2="dk2" tx2="lt2" accent1="accent1" accent2="accent2" accent3="accent3" accent4="accent4" accent5="accent5" accent6="accent6" hlink="hlink" folHlink="folHlink"/>
  <p:sldLayoutIdLst>
    <p:sldLayoutId id="2147485430" r:id="rId1"/>
    <p:sldLayoutId id="2147485431" r:id="rId2"/>
    <p:sldLayoutId id="2147485432" r:id="rId3"/>
    <p:sldLayoutId id="2147485433" r:id="rId4"/>
    <p:sldLayoutId id="2147485434" r:id="rId5"/>
    <p:sldLayoutId id="2147485435" r:id="rId6"/>
    <p:sldLayoutId id="2147485436" r:id="rId7"/>
    <p:sldLayoutId id="2147485437" r:id="rId8"/>
    <p:sldLayoutId id="2147485438" r:id="rId9"/>
    <p:sldLayoutId id="2147485439" r:id="rId10"/>
    <p:sldLayoutId id="2147485440" r:id="rId11"/>
    <p:sldLayoutId id="2147485441" r:id="rId12"/>
    <p:sldLayoutId id="2147485442" r:id="rId13"/>
    <p:sldLayoutId id="2147485443" r:id="rId14"/>
    <p:sldLayoutId id="2147485444" r:id="rId15"/>
    <p:sldLayoutId id="2147485445" r:id="rId16"/>
    <p:sldLayoutId id="2147485446" r:id="rId17"/>
    <p:sldLayoutId id="2147485447" r:id="rId18"/>
    <p:sldLayoutId id="2147485448" r:id="rId19"/>
    <p:sldLayoutId id="2147485449" r:id="rId20"/>
    <p:sldLayoutId id="2147485450"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5453" r:id="rId20"/>
    <p:sldLayoutId id="2147485454" r:id="rId21"/>
    <p:sldLayoutId id="2147485458" r:id="rId22"/>
    <p:sldLayoutId id="2147485459" r:id="rId23"/>
    <p:sldLayoutId id="2147485460" r:id="rId24"/>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pic>
        <p:nvPicPr>
          <p:cNvPr id="1430" name="Shape 1430" descr="pivotal_teal.png"/>
          <p:cNvPicPr preferRelativeResize="0"/>
          <p:nvPr/>
        </p:nvPicPr>
        <p:blipFill rotWithShape="1">
          <a:blip r:embed="rId3">
            <a:alphaModFix/>
          </a:blip>
          <a:srcRect/>
          <a:stretch/>
        </p:blipFill>
        <p:spPr>
          <a:xfrm>
            <a:off x="8272778"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961" r:id="rId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Shape 1436"/>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37" name="Shape 1437"/>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38" name="Shape 143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963"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4014" r:id="rId1"/>
    <p:sldLayoutId id="2147484016" r:id="rId2"/>
    <p:sldLayoutId id="2147484017" r:id="rId3"/>
    <p:sldLayoutId id="2147484018" r:id="rId4"/>
    <p:sldLayoutId id="2147484019" r:id="rId5"/>
    <p:sldLayoutId id="2147484021" r:id="rId6"/>
    <p:sldLayoutId id="2147484022" r:id="rId7"/>
    <p:sldLayoutId id="2147484023" r:id="rId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1"/>
        <p:cNvGrpSpPr/>
        <p:nvPr/>
      </p:nvGrpSpPr>
      <p:grpSpPr>
        <a:xfrm>
          <a:off x="0" y="0"/>
          <a:ext cx="0" cy="0"/>
          <a:chOff x="0" y="0"/>
          <a:chExt cx="0" cy="0"/>
        </a:xfrm>
      </p:grpSpPr>
      <p:sp>
        <p:nvSpPr>
          <p:cNvPr id="1712" name="Shape 17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713" name="Shape 171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 sz="800" b="0" i="0" u="none" strike="noStrike" cap="none">
                <a:solidFill>
                  <a:srgbClr val="808080"/>
                </a:solidFill>
                <a:latin typeface="Arial"/>
                <a:ea typeface="Arial"/>
                <a:cs typeface="Arial"/>
                <a:sym typeface="Arial"/>
              </a:rPr>
              <a:t>‹#›</a:t>
            </a:fld>
            <a:endParaRPr lang="en" sz="800" b="0" i="0" u="none" strike="noStrike" cap="none">
              <a:solidFill>
                <a:srgbClr val="808080"/>
              </a:solidFill>
              <a:latin typeface="Arial"/>
              <a:ea typeface="Arial"/>
              <a:cs typeface="Arial"/>
              <a:sym typeface="Arial"/>
            </a:endParaRPr>
          </a:p>
        </p:txBody>
      </p:sp>
      <p:sp>
        <p:nvSpPr>
          <p:cNvPr id="1714" name="Shape 1714"/>
          <p:cNvSpPr txBox="1"/>
          <p:nvPr/>
        </p:nvSpPr>
        <p:spPr>
          <a:xfrm>
            <a:off x="366712" y="5018448"/>
            <a:ext cx="2274900" cy="126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 sz="600" b="0" i="0" u="none" strike="noStrike" cap="none">
                <a:solidFill>
                  <a:srgbClr val="808080"/>
                </a:solidFill>
                <a:latin typeface="Arial"/>
                <a:ea typeface="Arial"/>
                <a:cs typeface="Arial"/>
                <a:sym typeface="Arial"/>
              </a:rPr>
              <a:t>© 2015 Pivotal Software, Inc.  All rights reserved.</a:t>
            </a:r>
          </a:p>
        </p:txBody>
      </p:sp>
      <p:pic>
        <p:nvPicPr>
          <p:cNvPr id="1715" name="Shape 1715" descr="Pivotal_White.png"/>
          <p:cNvPicPr preferRelativeResize="0"/>
          <p:nvPr/>
        </p:nvPicPr>
        <p:blipFill rotWithShape="1">
          <a:blip r:embed="rId42">
            <a:alphaModFix/>
          </a:blip>
          <a:srcRect l="20054" t="21648" r="18524" b="26497"/>
          <a:stretch/>
        </p:blipFill>
        <p:spPr>
          <a:xfrm>
            <a:off x="7926753" y="4642512"/>
            <a:ext cx="997200" cy="329700"/>
          </a:xfrm>
          <a:prstGeom prst="rect">
            <a:avLst/>
          </a:prstGeom>
          <a:noFill/>
          <a:ln>
            <a:noFill/>
          </a:ln>
        </p:spPr>
      </p:pic>
      <p:sp>
        <p:nvSpPr>
          <p:cNvPr id="1716" name="Shape 171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17" name="Shape 171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4048" r:id="rId25"/>
    <p:sldLayoutId id="2147484049" r:id="rId26"/>
    <p:sldLayoutId id="2147484050" r:id="rId27"/>
    <p:sldLayoutId id="2147484051" r:id="rId28"/>
    <p:sldLayoutId id="2147484052" r:id="rId29"/>
    <p:sldLayoutId id="2147484053" r:id="rId30"/>
    <p:sldLayoutId id="2147484054" r:id="rId31"/>
    <p:sldLayoutId id="2147484055" r:id="rId32"/>
    <p:sldLayoutId id="2147484056" r:id="rId33"/>
    <p:sldLayoutId id="2147484057" r:id="rId34"/>
    <p:sldLayoutId id="2147484058" r:id="rId35"/>
    <p:sldLayoutId id="2147484059" r:id="rId36"/>
    <p:sldLayoutId id="2147484060" r:id="rId37"/>
    <p:sldLayoutId id="2147484061" r:id="rId38"/>
    <p:sldLayoutId id="2147484062" r:id="rId39"/>
    <p:sldLayoutId id="2147484063" r:id="rId4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4"/>
        <p:cNvGrpSpPr/>
        <p:nvPr/>
      </p:nvGrpSpPr>
      <p:grpSpPr>
        <a:xfrm>
          <a:off x="0" y="0"/>
          <a:ext cx="0" cy="0"/>
          <a:chOff x="0" y="0"/>
          <a:chExt cx="0" cy="0"/>
        </a:xfrm>
      </p:grpSpPr>
      <p:sp>
        <p:nvSpPr>
          <p:cNvPr id="1975" name="Shape 1975"/>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76" name="Shape 1976"/>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77" name="Shape 197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85858"/>
              </a:buClr>
              <a:buSzPct val="25000"/>
              <a:buFont typeface="Arial"/>
              <a:buNone/>
            </a:pPr>
            <a:fld id="{00000000-1234-1234-1234-123412341234}" type="slidenum">
              <a:rPr lang="en" sz="1000" b="0" i="0" u="none" strike="noStrike" cap="none">
                <a:solidFill>
                  <a:srgbClr val="585858"/>
                </a:solidFill>
                <a:latin typeface="Arial"/>
                <a:ea typeface="Arial"/>
                <a:cs typeface="Arial"/>
                <a:sym typeface="Arial"/>
              </a:rPr>
              <a:t>‹#›</a:t>
            </a:fld>
            <a:endParaRPr lang="en" sz="1000" b="0" i="0" u="none" strike="noStrike" cap="none">
              <a:solidFill>
                <a:srgbClr val="58585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4064" r:id="rId1"/>
    <p:sldLayoutId id="2147484067" r:id="rId2"/>
    <p:sldLayoutId id="2147484068" r:id="rId3"/>
    <p:sldLayoutId id="2147484069" r:id="rId4"/>
    <p:sldLayoutId id="2147484070" r:id="rId5"/>
    <p:sldLayoutId id="2147484071" r:id="rId6"/>
    <p:sldLayoutId id="2147484072"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 id="2147484102" r:id="rId36"/>
    <p:sldLayoutId id="2147484103" r:id="rId37"/>
    <p:sldLayoutId id="2147484104" r:id="rId38"/>
    <p:sldLayoutId id="2147484105" r:id="rId39"/>
    <p:sldLayoutId id="2147484106" r:id="rId40"/>
    <p:sldLayoutId id="2147484107" r:id="rId41"/>
    <p:sldLayoutId id="2147484108" r:id="rId42"/>
    <p:sldLayoutId id="2147484109" r:id="rId43"/>
    <p:sldLayoutId id="2147484110" r:id="rId44"/>
    <p:sldLayoutId id="2147484111" r:id="rId45"/>
    <p:sldLayoutId id="2147484112" r:id="rId46"/>
    <p:sldLayoutId id="2147484113" r:id="rId47"/>
    <p:sldLayoutId id="2147484114" r:id="rId48"/>
    <p:sldLayoutId id="2147484115" r:id="rId49"/>
    <p:sldLayoutId id="2147484116" r:id="rId50"/>
    <p:sldLayoutId id="2147484117" r:id="rId51"/>
    <p:sldLayoutId id="2147484118" r:id="rId52"/>
    <p:sldLayoutId id="2147484119" r:id="rId53"/>
    <p:sldLayoutId id="2147484120" r:id="rId54"/>
    <p:sldLayoutId id="2147484121" r:id="rId55"/>
    <p:sldLayoutId id="2147484122" r:id="rId56"/>
    <p:sldLayoutId id="2147484123" r:id="rId57"/>
    <p:sldLayoutId id="2147484124" r:id="rId58"/>
    <p:sldLayoutId id="2147484125" r:id="rId59"/>
    <p:sldLayoutId id="2147484126" r:id="rId60"/>
    <p:sldLayoutId id="2147484127" r:id="rId61"/>
    <p:sldLayoutId id="2147484128" r:id="rId62"/>
    <p:sldLayoutId id="2147484129" r:id="rId63"/>
    <p:sldLayoutId id="2147484130" r:id="rId64"/>
    <p:sldLayoutId id="2147484131" r:id="rId65"/>
    <p:sldLayoutId id="2147484132" r:id="rId66"/>
    <p:sldLayoutId id="2147484133" r:id="rId67"/>
    <p:sldLayoutId id="2147484134" r:id="rId68"/>
    <p:sldLayoutId id="2147484135" r:id="rId69"/>
    <p:sldLayoutId id="2147484136" r:id="rId70"/>
    <p:sldLayoutId id="2147484137" r:id="rId71"/>
    <p:sldLayoutId id="2147484138" r:id="rId72"/>
    <p:sldLayoutId id="2147484139" r:id="rId73"/>
    <p:sldLayoutId id="2147484140" r:id="rId74"/>
    <p:sldLayoutId id="2147484141" r:id="rId75"/>
    <p:sldLayoutId id="2147484142" r:id="rId76"/>
    <p:sldLayoutId id="2147484143" r:id="rId77"/>
    <p:sldLayoutId id="2147484144" r:id="rId78"/>
    <p:sldLayoutId id="2147484145" r:id="rId79"/>
    <p:sldLayoutId id="2147484146" r:id="rId80"/>
    <p:sldLayoutId id="2147484147" r:id="rId81"/>
    <p:sldLayoutId id="2147484148" r:id="rId82"/>
    <p:sldLayoutId id="2147484149" r:id="rId83"/>
    <p:sldLayoutId id="2147484150" r:id="rId84"/>
    <p:sldLayoutId id="2147484151" r:id="rId85"/>
    <p:sldLayoutId id="2147484152" r:id="rId86"/>
    <p:sldLayoutId id="2147484153" r:id="rId87"/>
    <p:sldLayoutId id="2147484154" r:id="rId88"/>
    <p:sldLayoutId id="2147484155" r:id="rId89"/>
    <p:sldLayoutId id="2147484156" r:id="rId90"/>
    <p:sldLayoutId id="2147484157" r:id="rId91"/>
    <p:sldLayoutId id="2147484158" r:id="rId92"/>
    <p:sldLayoutId id="2147484159" r:id="rId93"/>
    <p:sldLayoutId id="2147484160" r:id="rId94"/>
    <p:sldLayoutId id="2147484161" r:id="rId95"/>
    <p:sldLayoutId id="2147484162" r:id="rId96"/>
    <p:sldLayoutId id="2147484163" r:id="rId97"/>
    <p:sldLayoutId id="2147484164" r:id="rId98"/>
    <p:sldLayoutId id="2147484165" r:id="rId99"/>
    <p:sldLayoutId id="2147484166" r:id="rId100"/>
    <p:sldLayoutId id="2147484167" r:id="rId101"/>
    <p:sldLayoutId id="2147484168" r:id="rId102"/>
    <p:sldLayoutId id="2147484169" r:id="rId103"/>
    <p:sldLayoutId id="2147484170" r:id="rId104"/>
    <p:sldLayoutId id="2147484171" r:id="rId105"/>
    <p:sldLayoutId id="2147484172" r:id="rId106"/>
    <p:sldLayoutId id="2147484173" r:id="rId107"/>
    <p:sldLayoutId id="2147484174" r:id="rId108"/>
    <p:sldLayoutId id="2147484175" r:id="rId109"/>
    <p:sldLayoutId id="2147484176" r:id="rId110"/>
    <p:sldLayoutId id="2147484177" r:id="rId111"/>
    <p:sldLayoutId id="2147484178" r:id="rId112"/>
    <p:sldLayoutId id="2147484179" r:id="rId113"/>
    <p:sldLayoutId id="2147484180" r:id="rId114"/>
    <p:sldLayoutId id="2147484181" r:id="rId115"/>
    <p:sldLayoutId id="2147484182" r:id="rId116"/>
    <p:sldLayoutId id="2147484183" r:id="rId117"/>
    <p:sldLayoutId id="2147484184" r:id="rId118"/>
    <p:sldLayoutId id="2147484185" r:id="rId119"/>
    <p:sldLayoutId id="2147484186" r:id="rId120"/>
    <p:sldLayoutId id="2147484187" r:id="rId121"/>
    <p:sldLayoutId id="2147484188" r:id="rId122"/>
    <p:sldLayoutId id="2147484189" r:id="rId123"/>
    <p:sldLayoutId id="2147484190" r:id="rId124"/>
    <p:sldLayoutId id="2147484191" r:id="rId125"/>
    <p:sldLayoutId id="2147484192" r:id="rId126"/>
    <p:sldLayoutId id="2147484193" r:id="rId127"/>
    <p:sldLayoutId id="2147484194" r:id="rId128"/>
    <p:sldLayoutId id="2147484195" r:id="rId129"/>
    <p:sldLayoutId id="2147484196" r:id="rId130"/>
    <p:sldLayoutId id="2147484197" r:id="rId131"/>
    <p:sldLayoutId id="2147484198" r:id="rId132"/>
    <p:sldLayoutId id="2147484199" r:id="rId133"/>
    <p:sldLayoutId id="2147484200" r:id="rId134"/>
    <p:sldLayoutId id="2147484201" r:id="rId135"/>
    <p:sldLayoutId id="2147484202" r:id="rId136"/>
    <p:sldLayoutId id="2147484203" r:id="rId137"/>
    <p:sldLayoutId id="2147484204" r:id="rId138"/>
    <p:sldLayoutId id="2147484205" r:id="rId139"/>
    <p:sldLayoutId id="2147484206" r:id="rId140"/>
    <p:sldLayoutId id="2147484207" r:id="rId141"/>
    <p:sldLayoutId id="2147484208" r:id="rId142"/>
    <p:sldLayoutId id="2147484209" r:id="rId143"/>
    <p:sldLayoutId id="2147484210" r:id="rId144"/>
    <p:sldLayoutId id="2147484211" r:id="rId145"/>
    <p:sldLayoutId id="2147484212" r:id="rId146"/>
    <p:sldLayoutId id="2147484213" r:id="rId147"/>
    <p:sldLayoutId id="2147484214" r:id="rId148"/>
    <p:sldLayoutId id="2147484215" r:id="rId149"/>
    <p:sldLayoutId id="2147484216" r:id="rId150"/>
    <p:sldLayoutId id="2147484217" r:id="rId151"/>
    <p:sldLayoutId id="2147484218" r:id="rId152"/>
    <p:sldLayoutId id="2147484219" r:id="rId153"/>
    <p:sldLayoutId id="2147484220" r:id="rId154"/>
    <p:sldLayoutId id="2147484221" r:id="rId155"/>
    <p:sldLayoutId id="2147484222" r:id="rId156"/>
    <p:sldLayoutId id="2147484223" r:id="rId157"/>
    <p:sldLayoutId id="2147484224" r:id="rId158"/>
    <p:sldLayoutId id="2147484225" r:id="rId159"/>
    <p:sldLayoutId id="2147484226" r:id="rId160"/>
    <p:sldLayoutId id="2147484227" r:id="rId161"/>
    <p:sldLayoutId id="2147484228" r:id="rId162"/>
    <p:sldLayoutId id="2147484229" r:id="rId163"/>
    <p:sldLayoutId id="2147484230" r:id="rId164"/>
    <p:sldLayoutId id="2147484231" r:id="rId165"/>
    <p:sldLayoutId id="2147484232" r:id="rId166"/>
    <p:sldLayoutId id="2147484233" r:id="rId167"/>
    <p:sldLayoutId id="2147484234" r:id="rId168"/>
    <p:sldLayoutId id="2147484235" r:id="rId169"/>
    <p:sldLayoutId id="2147484236" r:id="rId170"/>
    <p:sldLayoutId id="2147484237" r:id="rId171"/>
    <p:sldLayoutId id="2147484238" r:id="rId172"/>
    <p:sldLayoutId id="2147484239" r:id="rId173"/>
    <p:sldLayoutId id="2147484240" r:id="rId174"/>
    <p:sldLayoutId id="2147484241" r:id="rId175"/>
    <p:sldLayoutId id="2147484242" r:id="rId176"/>
    <p:sldLayoutId id="2147484243" r:id="rId177"/>
    <p:sldLayoutId id="2147484244" r:id="rId178"/>
    <p:sldLayoutId id="2147484245" r:id="rId179"/>
    <p:sldLayoutId id="2147484246" r:id="rId180"/>
    <p:sldLayoutId id="2147484247" r:id="rId181"/>
    <p:sldLayoutId id="2147484248" r:id="rId182"/>
    <p:sldLayoutId id="2147484249" r:id="rId183"/>
    <p:sldLayoutId id="2147484250" r:id="rId184"/>
    <p:sldLayoutId id="2147484251" r:id="rId185"/>
    <p:sldLayoutId id="2147484252" r:id="rId186"/>
    <p:sldLayoutId id="2147484253" r:id="rId187"/>
    <p:sldLayoutId id="2147484254" r:id="rId188"/>
    <p:sldLayoutId id="2147484255" r:id="rId189"/>
    <p:sldLayoutId id="2147484256" r:id="rId190"/>
    <p:sldLayoutId id="2147484257" r:id="rId191"/>
    <p:sldLayoutId id="2147484258" r:id="rId192"/>
    <p:sldLayoutId id="2147484259" r:id="rId193"/>
    <p:sldLayoutId id="2147484260" r:id="rId194"/>
    <p:sldLayoutId id="2147484261" r:id="rId195"/>
    <p:sldLayoutId id="2147484262" r:id="rId196"/>
    <p:sldLayoutId id="2147484263" r:id="rId197"/>
    <p:sldLayoutId id="2147484264" r:id="rId198"/>
    <p:sldLayoutId id="2147484265" r:id="rId199"/>
    <p:sldLayoutId id="2147484266" r:id="rId200"/>
    <p:sldLayoutId id="2147484267" r:id="rId201"/>
    <p:sldLayoutId id="2147484268" r:id="rId202"/>
    <p:sldLayoutId id="2147484269" r:id="rId203"/>
    <p:sldLayoutId id="2147484270" r:id="rId204"/>
    <p:sldLayoutId id="2147484271" r:id="rId205"/>
    <p:sldLayoutId id="2147484272" r:id="rId206"/>
    <p:sldLayoutId id="2147484273" r:id="rId207"/>
    <p:sldLayoutId id="2147484274" r:id="rId208"/>
    <p:sldLayoutId id="2147484275" r:id="rId209"/>
    <p:sldLayoutId id="2147484276" r:id="rId210"/>
    <p:sldLayoutId id="2147484277" r:id="rId211"/>
    <p:sldLayoutId id="2147484278" r:id="rId212"/>
    <p:sldLayoutId id="2147484279" r:id="rId213"/>
    <p:sldLayoutId id="2147484280" r:id="rId214"/>
    <p:sldLayoutId id="2147484281" r:id="rId215"/>
    <p:sldLayoutId id="2147484282" r:id="rId216"/>
    <p:sldLayoutId id="2147484283" r:id="rId217"/>
    <p:sldLayoutId id="2147484284" r:id="rId218"/>
    <p:sldLayoutId id="2147484285" r:id="rId219"/>
    <p:sldLayoutId id="2147484286" r:id="rId220"/>
    <p:sldLayoutId id="2147484287" r:id="rId221"/>
    <p:sldLayoutId id="2147484288" r:id="rId222"/>
    <p:sldLayoutId id="2147484289" r:id="rId223"/>
    <p:sldLayoutId id="2147484290" r:id="rId224"/>
    <p:sldLayoutId id="2147484291" r:id="rId225"/>
    <p:sldLayoutId id="2147484292" r:id="rId226"/>
    <p:sldLayoutId id="2147484293" r:id="rId227"/>
    <p:sldLayoutId id="2147484294" r:id="rId228"/>
    <p:sldLayoutId id="2147484295" r:id="rId229"/>
    <p:sldLayoutId id="2147484296" r:id="rId230"/>
    <p:sldLayoutId id="2147484297" r:id="rId231"/>
    <p:sldLayoutId id="2147484298" r:id="rId232"/>
    <p:sldLayoutId id="2147484299" r:id="rId233"/>
    <p:sldLayoutId id="2147484300" r:id="rId234"/>
    <p:sldLayoutId id="2147484301" r:id="rId235"/>
    <p:sldLayoutId id="2147484302" r:id="rId236"/>
    <p:sldLayoutId id="2147484303" r:id="rId237"/>
    <p:sldLayoutId id="2147484304" r:id="rId238"/>
    <p:sldLayoutId id="2147484305" r:id="rId239"/>
    <p:sldLayoutId id="2147484306" r:id="rId240"/>
    <p:sldLayoutId id="2147484307" r:id="rId241"/>
    <p:sldLayoutId id="2147484308" r:id="rId242"/>
    <p:sldLayoutId id="2147484309" r:id="rId243"/>
    <p:sldLayoutId id="2147484310" r:id="rId244"/>
    <p:sldLayoutId id="2147484311" r:id="rId245"/>
    <p:sldLayoutId id="2147484312" r:id="rId246"/>
    <p:sldLayoutId id="2147484313" r:id="rId247"/>
    <p:sldLayoutId id="2147484314" r:id="rId248"/>
    <p:sldLayoutId id="2147484315" r:id="rId249"/>
    <p:sldLayoutId id="2147484316" r:id="rId250"/>
    <p:sldLayoutId id="2147484317" r:id="rId251"/>
    <p:sldLayoutId id="2147484318" r:id="rId252"/>
    <p:sldLayoutId id="2147484319" r:id="rId253"/>
    <p:sldLayoutId id="2147484320" r:id="rId254"/>
    <p:sldLayoutId id="2147484321" r:id="rId255"/>
    <p:sldLayoutId id="2147484322" r:id="rId256"/>
    <p:sldLayoutId id="2147484323" r:id="rId257"/>
    <p:sldLayoutId id="2147484324" r:id="rId258"/>
    <p:sldLayoutId id="2147484325" r:id="rId259"/>
    <p:sldLayoutId id="2147484326" r:id="rId260"/>
    <p:sldLayoutId id="2147484327" r:id="rId261"/>
    <p:sldLayoutId id="2147484328" r:id="rId262"/>
    <p:sldLayoutId id="2147484329" r:id="rId263"/>
    <p:sldLayoutId id="2147484330" r:id="rId264"/>
    <p:sldLayoutId id="2147484331" r:id="rId265"/>
    <p:sldLayoutId id="2147484332" r:id="rId266"/>
    <p:sldLayoutId id="2147484333" r:id="rId267"/>
    <p:sldLayoutId id="2147484334" r:id="rId268"/>
    <p:sldLayoutId id="2147484335" r:id="rId269"/>
    <p:sldLayoutId id="2147484336" r:id="rId270"/>
    <p:sldLayoutId id="2147484337" r:id="rId271"/>
    <p:sldLayoutId id="2147484338" r:id="rId272"/>
    <p:sldLayoutId id="2147484339" r:id="rId273"/>
    <p:sldLayoutId id="2147484340" r:id="rId274"/>
    <p:sldLayoutId id="2147484341" r:id="rId275"/>
    <p:sldLayoutId id="2147484342" r:id="rId276"/>
    <p:sldLayoutId id="2147484343" r:id="rId277"/>
    <p:sldLayoutId id="2147484344" r:id="rId278"/>
    <p:sldLayoutId id="2147484345" r:id="rId279"/>
    <p:sldLayoutId id="2147484346" r:id="rId280"/>
    <p:sldLayoutId id="2147484347" r:id="rId281"/>
    <p:sldLayoutId id="2147484348" r:id="rId282"/>
    <p:sldLayoutId id="2147484349" r:id="rId283"/>
    <p:sldLayoutId id="2147484350" r:id="rId284"/>
    <p:sldLayoutId id="2147484351" r:id="rId285"/>
    <p:sldLayoutId id="2147484352" r:id="rId286"/>
    <p:sldLayoutId id="2147484353" r:id="rId287"/>
    <p:sldLayoutId id="2147484354" r:id="rId288"/>
    <p:sldLayoutId id="2147484355" r:id="rId289"/>
    <p:sldLayoutId id="2147484356" r:id="rId290"/>
    <p:sldLayoutId id="2147484357" r:id="rId291"/>
    <p:sldLayoutId id="2147484358" r:id="rId292"/>
    <p:sldLayoutId id="2147484359" r:id="rId293"/>
    <p:sldLayoutId id="2147484360" r:id="rId294"/>
    <p:sldLayoutId id="2147484361" r:id="rId295"/>
    <p:sldLayoutId id="2147484362" r:id="rId296"/>
    <p:sldLayoutId id="2147484363" r:id="rId297"/>
    <p:sldLayoutId id="2147484364" r:id="rId298"/>
    <p:sldLayoutId id="2147484365" r:id="rId299"/>
    <p:sldLayoutId id="2147484366" r:id="rId300"/>
    <p:sldLayoutId id="2147484367" r:id="rId301"/>
    <p:sldLayoutId id="2147484368" r:id="rId302"/>
    <p:sldLayoutId id="2147484369" r:id="rId303"/>
    <p:sldLayoutId id="2147484370" r:id="rId304"/>
    <p:sldLayoutId id="2147484371" r:id="rId305"/>
    <p:sldLayoutId id="2147484372" r:id="rId306"/>
    <p:sldLayoutId id="2147484373" r:id="rId307"/>
    <p:sldLayoutId id="2147484374" r:id="rId308"/>
    <p:sldLayoutId id="2147484375" r:id="rId309"/>
    <p:sldLayoutId id="2147484376" r:id="rId310"/>
    <p:sldLayoutId id="2147484377" r:id="rId311"/>
    <p:sldLayoutId id="2147484378" r:id="rId312"/>
    <p:sldLayoutId id="2147484379" r:id="rId313"/>
    <p:sldLayoutId id="2147484380" r:id="rId314"/>
    <p:sldLayoutId id="2147484381" r:id="rId315"/>
    <p:sldLayoutId id="2147484382" r:id="rId316"/>
    <p:sldLayoutId id="2147484383" r:id="rId317"/>
    <p:sldLayoutId id="2147484384" r:id="rId318"/>
    <p:sldLayoutId id="2147484385" r:id="rId319"/>
    <p:sldLayoutId id="2147484386" r:id="rId320"/>
    <p:sldLayoutId id="2147484387" r:id="rId321"/>
    <p:sldLayoutId id="2147484388" r:id="rId322"/>
    <p:sldLayoutId id="2147484389" r:id="rId323"/>
    <p:sldLayoutId id="2147484390" r:id="rId324"/>
    <p:sldLayoutId id="2147484391" r:id="rId325"/>
    <p:sldLayoutId id="2147484392" r:id="rId326"/>
    <p:sldLayoutId id="2147484393" r:id="rId327"/>
    <p:sldLayoutId id="2147484394" r:id="rId328"/>
    <p:sldLayoutId id="2147484395" r:id="rId329"/>
    <p:sldLayoutId id="2147484396" r:id="rId330"/>
    <p:sldLayoutId id="2147484397" r:id="rId331"/>
    <p:sldLayoutId id="2147484398" r:id="rId332"/>
    <p:sldLayoutId id="2147484399" r:id="rId333"/>
    <p:sldLayoutId id="2147484400" r:id="rId334"/>
    <p:sldLayoutId id="2147484401" r:id="rId335"/>
    <p:sldLayoutId id="2147484402" r:id="rId336"/>
    <p:sldLayoutId id="2147484403" r:id="rId337"/>
    <p:sldLayoutId id="2147484404" r:id="rId338"/>
    <p:sldLayoutId id="2147484405" r:id="rId339"/>
    <p:sldLayoutId id="2147484406" r:id="rId340"/>
    <p:sldLayoutId id="2147484407" r:id="rId341"/>
    <p:sldLayoutId id="2147484408" r:id="rId342"/>
    <p:sldLayoutId id="2147484409" r:id="rId343"/>
    <p:sldLayoutId id="2147484410" r:id="rId344"/>
    <p:sldLayoutId id="2147484411" r:id="rId345"/>
    <p:sldLayoutId id="2147484412" r:id="rId346"/>
    <p:sldLayoutId id="2147484413" r:id="rId347"/>
    <p:sldLayoutId id="2147484414" r:id="rId348"/>
    <p:sldLayoutId id="2147484415" r:id="rId349"/>
    <p:sldLayoutId id="2147484416" r:id="rId350"/>
    <p:sldLayoutId id="2147484417" r:id="rId351"/>
    <p:sldLayoutId id="2147484418" r:id="rId352"/>
    <p:sldLayoutId id="2147484419" r:id="rId353"/>
    <p:sldLayoutId id="2147484420" r:id="rId354"/>
    <p:sldLayoutId id="2147484421" r:id="rId355"/>
    <p:sldLayoutId id="2147484422" r:id="rId356"/>
    <p:sldLayoutId id="2147484423" r:id="rId357"/>
    <p:sldLayoutId id="2147484424" r:id="rId358"/>
    <p:sldLayoutId id="2147484425" r:id="rId359"/>
    <p:sldLayoutId id="2147484426" r:id="rId360"/>
    <p:sldLayoutId id="2147484427" r:id="rId361"/>
    <p:sldLayoutId id="2147484428" r:id="rId362"/>
    <p:sldLayoutId id="2147484429" r:id="rId363"/>
    <p:sldLayoutId id="2147484430" r:id="rId364"/>
    <p:sldLayoutId id="2147484431" r:id="rId365"/>
    <p:sldLayoutId id="2147484432" r:id="rId366"/>
    <p:sldLayoutId id="2147484433" r:id="rId367"/>
    <p:sldLayoutId id="2147484434" r:id="rId368"/>
    <p:sldLayoutId id="2147484435" r:id="rId369"/>
    <p:sldLayoutId id="2147484436" r:id="rId370"/>
    <p:sldLayoutId id="2147484437" r:id="rId371"/>
    <p:sldLayoutId id="2147484438" r:id="rId372"/>
    <p:sldLayoutId id="2147484439" r:id="rId373"/>
    <p:sldLayoutId id="2147484440" r:id="rId374"/>
    <p:sldLayoutId id="2147484441" r:id="rId375"/>
    <p:sldLayoutId id="2147484442" r:id="rId376"/>
    <p:sldLayoutId id="2147484443" r:id="rId377"/>
    <p:sldLayoutId id="2147484444" r:id="rId378"/>
    <p:sldLayoutId id="2147484445" r:id="rId379"/>
    <p:sldLayoutId id="2147484446" r:id="rId380"/>
    <p:sldLayoutId id="2147484447" r:id="rId381"/>
    <p:sldLayoutId id="2147484448" r:id="rId382"/>
    <p:sldLayoutId id="2147484449" r:id="rId383"/>
    <p:sldLayoutId id="2147484450" r:id="rId384"/>
    <p:sldLayoutId id="2147484451" r:id="rId385"/>
    <p:sldLayoutId id="2147484452" r:id="rId386"/>
    <p:sldLayoutId id="2147484453" r:id="rId387"/>
    <p:sldLayoutId id="2147484454" r:id="rId388"/>
    <p:sldLayoutId id="2147484455" r:id="rId389"/>
    <p:sldLayoutId id="2147484456" r:id="rId390"/>
    <p:sldLayoutId id="2147484457" r:id="rId391"/>
    <p:sldLayoutId id="2147484458" r:id="rId392"/>
    <p:sldLayoutId id="2147484459" r:id="rId393"/>
    <p:sldLayoutId id="2147484460" r:id="rId394"/>
    <p:sldLayoutId id="2147484461" r:id="rId395"/>
    <p:sldLayoutId id="2147484462" r:id="rId396"/>
    <p:sldLayoutId id="2147484463" r:id="rId397"/>
    <p:sldLayoutId id="2147484464" r:id="rId398"/>
    <p:sldLayoutId id="2147484465" r:id="rId399"/>
    <p:sldLayoutId id="2147484466" r:id="rId400"/>
    <p:sldLayoutId id="2147484467" r:id="rId401"/>
    <p:sldLayoutId id="2147484468" r:id="rId402"/>
    <p:sldLayoutId id="2147484469" r:id="rId403"/>
    <p:sldLayoutId id="2147484470" r:id="rId404"/>
    <p:sldLayoutId id="2147484471" r:id="rId405"/>
    <p:sldLayoutId id="2147484472" r:id="rId406"/>
    <p:sldLayoutId id="2147484473" r:id="rId407"/>
    <p:sldLayoutId id="2147484474" r:id="rId408"/>
    <p:sldLayoutId id="2147484475" r:id="rId409"/>
    <p:sldLayoutId id="2147484476" r:id="rId410"/>
    <p:sldLayoutId id="2147484477" r:id="rId411"/>
    <p:sldLayoutId id="2147484478" r:id="rId412"/>
    <p:sldLayoutId id="2147484479" r:id="rId413"/>
    <p:sldLayoutId id="2147484480" r:id="rId414"/>
    <p:sldLayoutId id="2147484481" r:id="rId415"/>
    <p:sldLayoutId id="2147484482" r:id="rId416"/>
    <p:sldLayoutId id="2147484483" r:id="rId417"/>
    <p:sldLayoutId id="2147484484" r:id="rId418"/>
    <p:sldLayoutId id="2147484485" r:id="rId419"/>
    <p:sldLayoutId id="2147484486" r:id="rId420"/>
    <p:sldLayoutId id="2147484487" r:id="rId421"/>
    <p:sldLayoutId id="2147484488" r:id="rId422"/>
    <p:sldLayoutId id="2147484489" r:id="rId423"/>
    <p:sldLayoutId id="2147484490" r:id="rId424"/>
    <p:sldLayoutId id="2147484491" r:id="rId425"/>
    <p:sldLayoutId id="2147484492" r:id="rId426"/>
    <p:sldLayoutId id="2147484493" r:id="rId427"/>
    <p:sldLayoutId id="2147484494" r:id="rId428"/>
    <p:sldLayoutId id="2147484495" r:id="rId429"/>
    <p:sldLayoutId id="2147484496" r:id="rId430"/>
    <p:sldLayoutId id="2147484497" r:id="rId431"/>
    <p:sldLayoutId id="2147484498" r:id="rId432"/>
    <p:sldLayoutId id="2147484499" r:id="rId433"/>
    <p:sldLayoutId id="2147484500" r:id="rId434"/>
    <p:sldLayoutId id="2147484501" r:id="rId435"/>
    <p:sldLayoutId id="2147484502" r:id="rId436"/>
    <p:sldLayoutId id="2147484503" r:id="rId437"/>
    <p:sldLayoutId id="2147484504" r:id="rId438"/>
    <p:sldLayoutId id="2147484505" r:id="rId439"/>
    <p:sldLayoutId id="2147484506" r:id="rId440"/>
    <p:sldLayoutId id="2147484507" r:id="rId441"/>
    <p:sldLayoutId id="2147484508" r:id="rId442"/>
    <p:sldLayoutId id="2147484509" r:id="rId443"/>
    <p:sldLayoutId id="2147484510" r:id="rId444"/>
    <p:sldLayoutId id="2147484511" r:id="rId445"/>
    <p:sldLayoutId id="2147484512" r:id="rId446"/>
    <p:sldLayoutId id="2147484513" r:id="rId447"/>
    <p:sldLayoutId id="2147484514" r:id="rId448"/>
    <p:sldLayoutId id="2147484515" r:id="rId449"/>
    <p:sldLayoutId id="2147484516" r:id="rId450"/>
    <p:sldLayoutId id="2147484517" r:id="rId451"/>
    <p:sldLayoutId id="2147484518" r:id="rId452"/>
    <p:sldLayoutId id="2147484519" r:id="rId453"/>
    <p:sldLayoutId id="2147484520" r:id="rId454"/>
    <p:sldLayoutId id="2147484521" r:id="rId455"/>
    <p:sldLayoutId id="2147484522" r:id="rId456"/>
    <p:sldLayoutId id="2147484523" r:id="rId457"/>
    <p:sldLayoutId id="2147484524" r:id="rId458"/>
    <p:sldLayoutId id="2147484525" r:id="rId459"/>
    <p:sldLayoutId id="2147484526" r:id="rId460"/>
    <p:sldLayoutId id="2147484527" r:id="rId461"/>
    <p:sldLayoutId id="2147484528" r:id="rId462"/>
    <p:sldLayoutId id="2147484529" r:id="rId463"/>
    <p:sldLayoutId id="2147484530" r:id="rId464"/>
    <p:sldLayoutId id="2147484531" r:id="rId465"/>
    <p:sldLayoutId id="2147484532" r:id="rId466"/>
    <p:sldLayoutId id="2147484533" r:id="rId467"/>
    <p:sldLayoutId id="2147484534" r:id="rId468"/>
    <p:sldLayoutId id="2147484535" r:id="rId469"/>
    <p:sldLayoutId id="2147484536" r:id="rId470"/>
    <p:sldLayoutId id="2147484537" r:id="rId471"/>
    <p:sldLayoutId id="2147484538" r:id="rId472"/>
    <p:sldLayoutId id="2147484539" r:id="rId473"/>
    <p:sldLayoutId id="2147484540" r:id="rId474"/>
    <p:sldLayoutId id="2147484541" r:id="rId475"/>
    <p:sldLayoutId id="2147484542" r:id="rId476"/>
    <p:sldLayoutId id="2147484543" r:id="rId477"/>
    <p:sldLayoutId id="2147484544" r:id="rId478"/>
    <p:sldLayoutId id="2147484545" r:id="rId479"/>
    <p:sldLayoutId id="2147484546" r:id="rId480"/>
    <p:sldLayoutId id="2147484547" r:id="rId481"/>
    <p:sldLayoutId id="2147484548" r:id="rId482"/>
    <p:sldLayoutId id="2147484549" r:id="rId483"/>
    <p:sldLayoutId id="2147484550" r:id="rId484"/>
    <p:sldLayoutId id="2147484551" r:id="rId485"/>
    <p:sldLayoutId id="2147484552" r:id="rId486"/>
    <p:sldLayoutId id="2147484553" r:id="rId487"/>
    <p:sldLayoutId id="2147484554" r:id="rId488"/>
    <p:sldLayoutId id="2147484555" r:id="rId489"/>
    <p:sldLayoutId id="2147484556" r:id="rId490"/>
    <p:sldLayoutId id="2147484557" r:id="rId491"/>
    <p:sldLayoutId id="2147484558" r:id="rId492"/>
    <p:sldLayoutId id="2147484559" r:id="rId493"/>
    <p:sldLayoutId id="2147484560" r:id="rId494"/>
    <p:sldLayoutId id="2147484561" r:id="rId495"/>
    <p:sldLayoutId id="2147484562" r:id="rId496"/>
    <p:sldLayoutId id="2147484563" r:id="rId497"/>
    <p:sldLayoutId id="2147484564" r:id="rId498"/>
    <p:sldLayoutId id="2147484565" r:id="rId499"/>
    <p:sldLayoutId id="2147484566" r:id="rId500"/>
    <p:sldLayoutId id="2147484567" r:id="rId501"/>
    <p:sldLayoutId id="2147484568" r:id="rId502"/>
    <p:sldLayoutId id="2147484569" r:id="rId503"/>
    <p:sldLayoutId id="2147484570" r:id="rId504"/>
    <p:sldLayoutId id="2147484571" r:id="rId505"/>
    <p:sldLayoutId id="2147484572" r:id="rId506"/>
    <p:sldLayoutId id="2147484573" r:id="rId507"/>
    <p:sldLayoutId id="2147484574" r:id="rId508"/>
    <p:sldLayoutId id="2147484575" r:id="rId509"/>
    <p:sldLayoutId id="2147484576" r:id="rId510"/>
    <p:sldLayoutId id="2147484577" r:id="rId511"/>
    <p:sldLayoutId id="2147484578" r:id="rId512"/>
    <p:sldLayoutId id="2147484579" r:id="rId513"/>
    <p:sldLayoutId id="2147484580" r:id="rId514"/>
    <p:sldLayoutId id="2147484581" r:id="rId515"/>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8" name="Picture 7" descr="EMC logo white-lg.png"/>
          <p:cNvPicPr>
            <a:picLocks noChangeAspect="1"/>
          </p:cNvPicPr>
          <p:nvPr/>
        </p:nvPicPr>
        <p:blipFill>
          <a:blip r:embed="rId23"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3397403321"/>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endParaRPr>
          </a:p>
        </p:txBody>
      </p:sp>
      <p:pic>
        <p:nvPicPr>
          <p:cNvPr id="8" name="Picture 7" descr="EMC logo white-lg.png"/>
          <p:cNvPicPr>
            <a:picLocks noChangeAspect="1"/>
          </p:cNvPicPr>
          <p:nvPr/>
        </p:nvPicPr>
        <p:blipFill>
          <a:blip r:embed="rId23"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 Copyright 2013 Pivotal. All rights reserved.</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3308519994"/>
      </p:ext>
    </p:extLst>
  </p:cSld>
  <p:clrMap bg1="lt1" tx1="dk1" bg2="lt2" tx2="dk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777" r:id="rId11"/>
    <p:sldLayoutId id="2147484778" r:id="rId12"/>
    <p:sldLayoutId id="2147484779" r:id="rId13"/>
    <p:sldLayoutId id="2147484780" r:id="rId14"/>
    <p:sldLayoutId id="2147484781" r:id="rId15"/>
    <p:sldLayoutId id="2147484782" r:id="rId16"/>
    <p:sldLayoutId id="2147484783" r:id="rId17"/>
    <p:sldLayoutId id="2147484784" r:id="rId18"/>
    <p:sldLayoutId id="2147484785" r:id="rId19"/>
    <p:sldLayoutId id="2147484786" r:id="rId20"/>
    <p:sldLayoutId id="2147484787"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7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16.xml"/><Relationship Id="rId2"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300.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8.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39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34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926.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55.png"/><Relationship Id="rId1" Type="http://schemas.openxmlformats.org/officeDocument/2006/relationships/slideLayout" Target="../slideLayouts/slideLayout926.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39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7.xml"/><Relationship Id="rId2"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2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27.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9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94.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docs.pivotal.io/pcf-healthwatch/1-1/index.html" TargetMode="External"/><Relationship Id="rId4" Type="http://schemas.openxmlformats.org/officeDocument/2006/relationships/hyperlink" Target="http://docs.pivotal.io/pcf-healthwatch/1-1/metrics.html" TargetMode="External"/><Relationship Id="rId5" Type="http://schemas.openxmlformats.org/officeDocument/2006/relationships/image" Target="../media/image79.png"/><Relationship Id="rId6" Type="http://schemas.openxmlformats.org/officeDocument/2006/relationships/image" Target="../media/image80.png"/><Relationship Id="rId1" Type="http://schemas.openxmlformats.org/officeDocument/2006/relationships/slideLayout" Target="../slideLayouts/slideLayout295.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52.xml"/><Relationship Id="rId2" Type="http://schemas.openxmlformats.org/officeDocument/2006/relationships/notesSlide" Target="../notesSlides/notesSlide41.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5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52.xml"/><Relationship Id="rId2" Type="http://schemas.openxmlformats.org/officeDocument/2006/relationships/notesSlide" Target="../notesSlides/notesSlide43.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52.xml"/><Relationship Id="rId2" Type="http://schemas.openxmlformats.org/officeDocument/2006/relationships/notesSlide" Target="../notesSlides/notesSlide44.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5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5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Shape 3320"/>
          <p:cNvSpPr txBox="1">
            <a:spLocks noGrp="1"/>
          </p:cNvSpPr>
          <p:nvPr>
            <p:ph type="subTitle" idx="1"/>
          </p:nvPr>
        </p:nvSpPr>
        <p:spPr>
          <a:xfrm>
            <a:off x="523200" y="3306700"/>
            <a:ext cx="4173600" cy="1409700"/>
          </a:xfrm>
          <a:prstGeom prst="rect">
            <a:avLst/>
          </a:prstGeom>
        </p:spPr>
        <p:txBody>
          <a:bodyPr wrap="square" lIns="91425" tIns="91425" rIns="91425" bIns="91425" anchor="t" anchorCtr="0">
            <a:noAutofit/>
          </a:bodyPr>
          <a:lstStyle/>
          <a:p>
            <a:pPr lvl="0">
              <a:spcBef>
                <a:spcPts val="0"/>
              </a:spcBef>
              <a:buNone/>
            </a:pPr>
            <a:r>
              <a:rPr lang="en-US" dirty="0" smtClean="0"/>
              <a:t>&lt;Your Name&gt;</a:t>
            </a:r>
            <a:endParaRPr lang="en" dirty="0"/>
          </a:p>
          <a:p>
            <a:pPr lvl="0">
              <a:spcBef>
                <a:spcPts val="0"/>
              </a:spcBef>
              <a:buNone/>
            </a:pPr>
            <a:r>
              <a:rPr lang="en-US" dirty="0" smtClean="0"/>
              <a:t>Pivotal Greater China</a:t>
            </a:r>
            <a:endParaRPr lang="en" dirty="0"/>
          </a:p>
        </p:txBody>
      </p:sp>
      <p:sp>
        <p:nvSpPr>
          <p:cNvPr id="3321" name="Shape 3321"/>
          <p:cNvSpPr txBox="1">
            <a:spLocks noGrp="1"/>
          </p:cNvSpPr>
          <p:nvPr>
            <p:ph type="title"/>
          </p:nvPr>
        </p:nvSpPr>
        <p:spPr>
          <a:xfrm>
            <a:off x="523200" y="1737025"/>
            <a:ext cx="6643200" cy="1191600"/>
          </a:xfrm>
          <a:prstGeom prst="rect">
            <a:avLst/>
          </a:prstGeom>
        </p:spPr>
        <p:txBody>
          <a:bodyPr wrap="square" lIns="91425" tIns="91425" rIns="91425" bIns="91425" anchor="b" anchorCtr="0">
            <a:noAutofit/>
          </a:bodyPr>
          <a:lstStyle/>
          <a:p>
            <a:pPr lvl="0">
              <a:spcBef>
                <a:spcPts val="0"/>
              </a:spcBef>
              <a:buNone/>
            </a:pPr>
            <a:r>
              <a:rPr lang="en" sz="3200" dirty="0"/>
              <a:t>Pivotal Cloud Foundry </a:t>
            </a:r>
            <a:r>
              <a:rPr lang="en" sz="3200" dirty="0" smtClean="0"/>
              <a:t>2.0</a:t>
            </a:r>
            <a:r>
              <a:rPr lang="en-US" sz="3200" dirty="0" smtClean="0"/>
              <a:t/>
            </a:r>
            <a:br>
              <a:rPr lang="en-US" sz="3200" dirty="0" smtClean="0"/>
            </a:br>
            <a:r>
              <a:rPr lang="en-US" sz="3200" dirty="0" smtClean="0"/>
              <a:t>概要介绍</a:t>
            </a:r>
            <a:endParaRPr lang="en" sz="3200" dirty="0"/>
          </a:p>
        </p:txBody>
      </p:sp>
      <p:sp>
        <p:nvSpPr>
          <p:cNvPr id="3322" name="Shape 3322"/>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wrap="square" lIns="14275" tIns="14275" rIns="14275" bIns="14275" anchor="ctr" anchorCtr="0">
            <a:noAutofit/>
          </a:bodyPr>
          <a:lstStyle/>
          <a:p>
            <a:pPr marL="0" marR="0" lvl="0" indent="0" algn="l" rtl="0">
              <a:spcBef>
                <a:spcPts val="0"/>
              </a:spcBef>
              <a:buNone/>
            </a:pPr>
            <a:endParaRPr sz="1100" b="0" i="0" u="none" strike="noStrike" cap="none">
              <a:solidFill>
                <a:srgbClr val="7F7F7F"/>
              </a:solidFill>
              <a:latin typeface="Lato Light"/>
              <a:ea typeface="Lato Light"/>
              <a:cs typeface="Lato Light"/>
              <a:sym typeface="Lato Light"/>
            </a:endParaRPr>
          </a:p>
        </p:txBody>
      </p:sp>
    </p:spTree>
    <p:extLst>
      <p:ext uri="{BB962C8B-B14F-4D97-AF65-F5344CB8AC3E}">
        <p14:creationId xmlns:p14="http://schemas.microsoft.com/office/powerpoint/2010/main" val="2776633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Shape 2206"/>
          <p:cNvSpPr/>
          <p:nvPr/>
        </p:nvSpPr>
        <p:spPr>
          <a:xfrm>
            <a:off x="1306075" y="895400"/>
            <a:ext cx="6557400" cy="3453600"/>
          </a:xfrm>
          <a:prstGeom prst="rect">
            <a:avLst/>
          </a:prstGeom>
          <a:solidFill>
            <a:srgbClr val="95D4D1"/>
          </a:solidFill>
          <a:ln w="9525" cap="flat" cmpd="sng">
            <a:solidFill>
              <a:schemeClr val="dk2"/>
            </a:solidFill>
            <a:prstDash val="solid"/>
            <a:round/>
            <a:headEnd type="none" w="med" len="med"/>
            <a:tailEnd type="none" w="med" len="med"/>
          </a:ln>
        </p:spPr>
        <p:txBody>
          <a:bodyPr wrap="square" lIns="91421" tIns="91421" rIns="91421" bIns="91421" anchor="t" anchorCtr="0">
            <a:noAutofit/>
          </a:bodyPr>
          <a:lstStyle/>
          <a:p>
            <a:pPr algn="r"/>
            <a:r>
              <a:rPr lang="en" sz="1800" dirty="0">
                <a:solidFill>
                  <a:srgbClr val="1AB9A5"/>
                </a:solidFill>
                <a:latin typeface="Proxima Nova"/>
                <a:ea typeface="Proxima Nova"/>
                <a:cs typeface="Proxima Nova"/>
                <a:sym typeface="Proxima Nova"/>
              </a:rPr>
              <a:t>Pivotal Cloud Foundry</a:t>
            </a:r>
          </a:p>
        </p:txBody>
      </p:sp>
      <p:sp>
        <p:nvSpPr>
          <p:cNvPr id="2207" name="Shape 2207"/>
          <p:cNvSpPr txBox="1">
            <a:spLocks noGrp="1"/>
          </p:cNvSpPr>
          <p:nvPr>
            <p:ph type="title"/>
          </p:nvPr>
        </p:nvSpPr>
        <p:spPr>
          <a:xfrm>
            <a:off x="253550" y="151275"/>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sz="2400" b="0" dirty="0">
                <a:solidFill>
                  <a:schemeClr val="accent1">
                    <a:lumMod val="50000"/>
                  </a:schemeClr>
                </a:solidFill>
                <a:latin typeface="+mn-lt"/>
                <a:ea typeface="黑体" panose="02010609060101010101" pitchFamily="49" charset="-122"/>
              </a:rPr>
              <a:t>PCF 2.0 </a:t>
            </a:r>
            <a:r>
              <a:rPr lang="zh-CN" altLang="en-US" sz="2400" b="0" dirty="0">
                <a:solidFill>
                  <a:schemeClr val="accent1">
                    <a:lumMod val="50000"/>
                  </a:schemeClr>
                </a:solidFill>
                <a:latin typeface="+mn-lt"/>
                <a:ea typeface="黑体" panose="02010609060101010101" pitchFamily="49" charset="-122"/>
              </a:rPr>
              <a:t>架构</a:t>
            </a:r>
            <a:endParaRPr lang="en" sz="2400" b="0" dirty="0">
              <a:solidFill>
                <a:schemeClr val="accent1">
                  <a:lumMod val="50000"/>
                </a:schemeClr>
              </a:solidFill>
              <a:latin typeface="+mn-lt"/>
              <a:ea typeface="黑体" panose="02010609060101010101" pitchFamily="49" charset="-122"/>
            </a:endParaRPr>
          </a:p>
        </p:txBody>
      </p:sp>
      <p:sp>
        <p:nvSpPr>
          <p:cNvPr id="2208" name="Shape 2208"/>
          <p:cNvSpPr/>
          <p:nvPr/>
        </p:nvSpPr>
        <p:spPr>
          <a:xfrm>
            <a:off x="19725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b="1" dirty="0">
                <a:solidFill>
                  <a:srgbClr val="FFFFFF"/>
                </a:solidFill>
                <a:latin typeface="Proxima Nova"/>
                <a:ea typeface="Proxima Nova"/>
                <a:cs typeface="Proxima Nova"/>
                <a:sym typeface="Proxima Nova"/>
              </a:rPr>
              <a:t>Pivotal Application Service</a:t>
            </a:r>
          </a:p>
          <a:p>
            <a:pPr algn="ctr"/>
            <a:r>
              <a:rPr lang="en" b="1" dirty="0">
                <a:solidFill>
                  <a:srgbClr val="FFFFFF"/>
                </a:solidFill>
                <a:latin typeface="Proxima Nova"/>
                <a:ea typeface="Proxima Nova"/>
                <a:cs typeface="Proxima Nova"/>
                <a:sym typeface="Proxima Nova"/>
              </a:rPr>
              <a:t>(PAS)</a:t>
            </a:r>
          </a:p>
        </p:txBody>
      </p:sp>
      <p:sp>
        <p:nvSpPr>
          <p:cNvPr id="2209" name="Shape 2209"/>
          <p:cNvSpPr/>
          <p:nvPr/>
        </p:nvSpPr>
        <p:spPr>
          <a:xfrm>
            <a:off x="32492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b="1">
                <a:solidFill>
                  <a:srgbClr val="FFFFFF"/>
                </a:solidFill>
                <a:latin typeface="Proxima Nova"/>
                <a:ea typeface="Proxima Nova"/>
                <a:cs typeface="Proxima Nova"/>
                <a:sym typeface="Proxima Nova"/>
              </a:rPr>
              <a:t>Pivotal Container Service</a:t>
            </a:r>
          </a:p>
          <a:p>
            <a:pPr algn="ctr"/>
            <a:r>
              <a:rPr lang="en" b="1">
                <a:solidFill>
                  <a:srgbClr val="FFFFFF"/>
                </a:solidFill>
                <a:latin typeface="Proxima Nova"/>
                <a:ea typeface="Proxima Nova"/>
                <a:cs typeface="Proxima Nova"/>
                <a:sym typeface="Proxima Nova"/>
              </a:rPr>
              <a:t>(PKS)</a:t>
            </a:r>
          </a:p>
        </p:txBody>
      </p:sp>
      <p:sp>
        <p:nvSpPr>
          <p:cNvPr id="2210" name="Shape 2210"/>
          <p:cNvSpPr/>
          <p:nvPr/>
        </p:nvSpPr>
        <p:spPr>
          <a:xfrm>
            <a:off x="45259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b="1">
                <a:solidFill>
                  <a:srgbClr val="FFFFFF"/>
                </a:solidFill>
                <a:latin typeface="Proxima Nova"/>
                <a:ea typeface="Proxima Nova"/>
                <a:cs typeface="Proxima Nova"/>
                <a:sym typeface="Proxima Nova"/>
              </a:rPr>
              <a:t>Pivotal Function Service</a:t>
            </a:r>
          </a:p>
          <a:p>
            <a:pPr algn="ctr"/>
            <a:r>
              <a:rPr lang="en" b="1">
                <a:solidFill>
                  <a:srgbClr val="FFFFFF"/>
                </a:solidFill>
                <a:latin typeface="Proxima Nova"/>
                <a:ea typeface="Proxima Nova"/>
                <a:cs typeface="Proxima Nova"/>
                <a:sym typeface="Proxima Nova"/>
              </a:rPr>
              <a:t>(PFS)</a:t>
            </a:r>
          </a:p>
        </p:txBody>
      </p:sp>
      <p:sp>
        <p:nvSpPr>
          <p:cNvPr id="2211" name="Shape 2211"/>
          <p:cNvSpPr/>
          <p:nvPr/>
        </p:nvSpPr>
        <p:spPr>
          <a:xfrm>
            <a:off x="5802675" y="1534975"/>
            <a:ext cx="1191600" cy="17505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b="1">
                <a:solidFill>
                  <a:srgbClr val="FFFFFF"/>
                </a:solidFill>
                <a:latin typeface="Proxima Nova"/>
                <a:ea typeface="Proxima Nova"/>
                <a:cs typeface="Proxima Nova"/>
                <a:sym typeface="Proxima Nova"/>
              </a:rPr>
              <a:t>Brokered Services</a:t>
            </a:r>
          </a:p>
        </p:txBody>
      </p:sp>
      <p:sp>
        <p:nvSpPr>
          <p:cNvPr id="2212" name="Shape 2212"/>
          <p:cNvSpPr/>
          <p:nvPr/>
        </p:nvSpPr>
        <p:spPr>
          <a:xfrm>
            <a:off x="1972575" y="3350250"/>
            <a:ext cx="5021700" cy="756600"/>
          </a:xfrm>
          <a:prstGeom prst="rect">
            <a:avLst/>
          </a:prstGeom>
          <a:solidFill>
            <a:schemeClr val="accent3">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b="1" dirty="0">
                <a:solidFill>
                  <a:srgbClr val="FFFFFF"/>
                </a:solidFill>
                <a:latin typeface="Proxima Nova"/>
                <a:ea typeface="Proxima Nova"/>
                <a:cs typeface="Proxima Nova"/>
                <a:sym typeface="Proxima Nova"/>
              </a:rPr>
              <a:t>BOSH+ (NSX, CredHub, OS)</a:t>
            </a:r>
          </a:p>
        </p:txBody>
      </p:sp>
      <p:sp>
        <p:nvSpPr>
          <p:cNvPr id="2213" name="Shape 2213"/>
          <p:cNvSpPr txBox="1"/>
          <p:nvPr/>
        </p:nvSpPr>
        <p:spPr>
          <a:xfrm>
            <a:off x="8940525" y="861750"/>
            <a:ext cx="3877800" cy="452400"/>
          </a:xfrm>
          <a:prstGeom prst="rect">
            <a:avLst/>
          </a:prstGeom>
          <a:noFill/>
          <a:ln>
            <a:noFill/>
          </a:ln>
        </p:spPr>
        <p:txBody>
          <a:bodyPr wrap="square" lIns="91421" tIns="91421" rIns="91421" bIns="91421" anchor="t" anchorCtr="0">
            <a:noAutofit/>
          </a:bodyPr>
          <a:lstStyle/>
          <a:p>
            <a:endParaRPr/>
          </a:p>
        </p:txBody>
      </p:sp>
    </p:spTree>
    <p:extLst>
      <p:ext uri="{BB962C8B-B14F-4D97-AF65-F5344CB8AC3E}">
        <p14:creationId xmlns:p14="http://schemas.microsoft.com/office/powerpoint/2010/main" val="206565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Shape 2218"/>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a:t>
            </a:r>
            <a:r>
              <a:rPr lang="zh-CN" altLang="en-US" b="0" dirty="0" smtClean="0"/>
              <a:t>和</a:t>
            </a:r>
            <a:r>
              <a:rPr lang="en-US" altLang="zh-CN" b="0" dirty="0" smtClean="0"/>
              <a:t>PKS</a:t>
            </a:r>
            <a:r>
              <a:rPr lang="zh-CN" altLang="en-US" b="0" dirty="0" smtClean="0"/>
              <a:t>的集成架构</a:t>
            </a:r>
            <a:endParaRPr lang="en" b="0" dirty="0"/>
          </a:p>
        </p:txBody>
      </p:sp>
      <p:sp>
        <p:nvSpPr>
          <p:cNvPr id="2219" name="Shape 2219"/>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chemeClr val="dk1"/>
              </a:solidFill>
              <a:latin typeface="Proxima Nova"/>
              <a:ea typeface="Proxima Nova"/>
              <a:cs typeface="Proxima Nova"/>
              <a:sym typeface="Proxima Nova"/>
            </a:endParaRPr>
          </a:p>
        </p:txBody>
      </p:sp>
      <p:sp>
        <p:nvSpPr>
          <p:cNvPr id="2220" name="Shape 2220"/>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221" name="Shape 2221"/>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marL="0" marR="0" lvl="0" indent="0" algn="ctr" rtl="0">
              <a:spcBef>
                <a:spcPts val="0"/>
              </a:spcBef>
              <a:buSzPct val="25000"/>
              <a:buNone/>
            </a:pPr>
            <a:r>
              <a:rPr lang="en" sz="1100">
                <a:solidFill>
                  <a:srgbClr val="FFFFFF"/>
                </a:solidFill>
                <a:latin typeface="Proxima Nova"/>
                <a:ea typeface="Proxima Nova"/>
                <a:cs typeface="Proxima Nova"/>
                <a:sym typeface="Proxima Nova"/>
              </a:rPr>
              <a:t>BOSH</a:t>
            </a:r>
          </a:p>
        </p:txBody>
      </p:sp>
      <p:grpSp>
        <p:nvGrpSpPr>
          <p:cNvPr id="2222" name="Shape 2222"/>
          <p:cNvGrpSpPr/>
          <p:nvPr/>
        </p:nvGrpSpPr>
        <p:grpSpPr>
          <a:xfrm>
            <a:off x="6113532" y="1545455"/>
            <a:ext cx="1670596" cy="362136"/>
            <a:chOff x="238125" y="2073750"/>
            <a:chExt cx="7142350" cy="1548250"/>
          </a:xfrm>
        </p:grpSpPr>
        <p:sp>
          <p:nvSpPr>
            <p:cNvPr id="2223" name="Shape 2223"/>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24" name="Shape 2224"/>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25" name="Shape 2225"/>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26" name="Shape 2226"/>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227" name="Shape 2227"/>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lvl="0">
                <a:spcBef>
                  <a:spcPts val="0"/>
                </a:spcBef>
                <a:buNone/>
              </a:pPr>
              <a:endParaRPr/>
            </a:p>
          </p:txBody>
        </p:sp>
        <p:sp>
          <p:nvSpPr>
            <p:cNvPr id="2228" name="Shape 2228"/>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lvl="0">
                <a:spcBef>
                  <a:spcPts val="0"/>
                </a:spcBef>
                <a:buNone/>
              </a:pPr>
              <a:endParaRPr/>
            </a:p>
          </p:txBody>
        </p:sp>
        <p:sp>
          <p:nvSpPr>
            <p:cNvPr id="2229" name="Shape 2229"/>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0" name="Shape 2230"/>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1" name="Shape 2231"/>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2" name="Shape 2232"/>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3" name="Shape 2233"/>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4" name="Shape 2234"/>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5" name="Shape 2235"/>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6" name="Shape 2236"/>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7" name="Shape 2237"/>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8" name="Shape 2238"/>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39" name="Shape 2239"/>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0" name="Shape 2240"/>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1" name="Shape 2241"/>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2" name="Shape 2242"/>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3" name="Shape 2243"/>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4" name="Shape 2244"/>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5" name="Shape 2245"/>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6" name="Shape 2246"/>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7" name="Shape 2247"/>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8" name="Shape 2248"/>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49" name="Shape 2249"/>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50" name="Shape 2250"/>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51" name="Shape 2251"/>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52" name="Shape 2252"/>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sp>
        <p:nvSpPr>
          <p:cNvPr id="2253" name="Shape 2253"/>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254" name="Shape 2254"/>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255" name="Shape 2255"/>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Other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Broker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Services</a:t>
            </a:r>
          </a:p>
        </p:txBody>
      </p:sp>
      <p:sp>
        <p:nvSpPr>
          <p:cNvPr id="2256" name="Shape 2256"/>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Platform Services</a:t>
            </a:r>
          </a:p>
        </p:txBody>
      </p:sp>
      <p:sp>
        <p:nvSpPr>
          <p:cNvPr id="2257" name="Shape 2257"/>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Logging</a:t>
            </a:r>
          </a:p>
        </p:txBody>
      </p:sp>
      <p:sp>
        <p:nvSpPr>
          <p:cNvPr id="2258" name="Shape 2258"/>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Metrics</a:t>
            </a:r>
          </a:p>
        </p:txBody>
      </p:sp>
      <p:sp>
        <p:nvSpPr>
          <p:cNvPr id="2259" name="Shape 2259"/>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Monitoring</a:t>
            </a:r>
          </a:p>
        </p:txBody>
      </p:sp>
      <p:sp>
        <p:nvSpPr>
          <p:cNvPr id="2260" name="Shape 2260"/>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Pivotal Application Service (PAS)</a:t>
            </a:r>
          </a:p>
        </p:txBody>
      </p:sp>
      <p:grpSp>
        <p:nvGrpSpPr>
          <p:cNvPr id="2261" name="Shape 2261"/>
          <p:cNvGrpSpPr/>
          <p:nvPr/>
        </p:nvGrpSpPr>
        <p:grpSpPr>
          <a:xfrm>
            <a:off x="1126946" y="1868847"/>
            <a:ext cx="1137753" cy="981480"/>
            <a:chOff x="1155106" y="2039153"/>
            <a:chExt cx="1063122" cy="781060"/>
          </a:xfrm>
        </p:grpSpPr>
        <p:sp>
          <p:nvSpPr>
            <p:cNvPr id="2262" name="Shape 2262"/>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3" name="Shape 2263"/>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4" name="Shape 2264"/>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FFFFFF"/>
                  </a:solidFill>
                  <a:latin typeface="Proxima Nova"/>
                  <a:ea typeface="Proxima Nova"/>
                  <a:cs typeface="Proxima Nova"/>
                  <a:sym typeface="Proxima Nova"/>
                </a:rPr>
                <a:t>Application</a:t>
              </a:r>
            </a:p>
          </p:txBody>
        </p:sp>
      </p:grpSp>
      <p:grpSp>
        <p:nvGrpSpPr>
          <p:cNvPr id="2265" name="Shape 2265"/>
          <p:cNvGrpSpPr/>
          <p:nvPr/>
        </p:nvGrpSpPr>
        <p:grpSpPr>
          <a:xfrm>
            <a:off x="2650405" y="1868847"/>
            <a:ext cx="1137753" cy="981480"/>
            <a:chOff x="1155106" y="2039153"/>
            <a:chExt cx="1063122" cy="781060"/>
          </a:xfrm>
        </p:grpSpPr>
        <p:sp>
          <p:nvSpPr>
            <p:cNvPr id="2266" name="Shape 2266"/>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7" name="Shape 2267"/>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268" name="Shape 2268"/>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FFFFFF"/>
                  </a:solidFill>
                  <a:latin typeface="Proxima Nova"/>
                  <a:ea typeface="Proxima Nova"/>
                  <a:cs typeface="Proxima Nova"/>
                  <a:sym typeface="Proxima Nova"/>
                </a:rPr>
                <a:t>Application</a:t>
              </a:r>
            </a:p>
          </p:txBody>
        </p:sp>
      </p:grpSp>
      <p:grpSp>
        <p:nvGrpSpPr>
          <p:cNvPr id="2269" name="Shape 2269"/>
          <p:cNvGrpSpPr/>
          <p:nvPr/>
        </p:nvGrpSpPr>
        <p:grpSpPr>
          <a:xfrm>
            <a:off x="721068" y="913417"/>
            <a:ext cx="1391059" cy="294148"/>
            <a:chOff x="1543300" y="2347675"/>
            <a:chExt cx="4661725" cy="985750"/>
          </a:xfrm>
        </p:grpSpPr>
        <p:sp>
          <p:nvSpPr>
            <p:cNvPr id="2270" name="Shape 2270"/>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71" name="Shape 2271"/>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272" name="Shape 2272"/>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273" name="Shape 2273"/>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4" name="Shape 2274"/>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5" name="Shape 2275"/>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6" name="Shape 2276"/>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7" name="Shape 2277"/>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8" name="Shape 2278"/>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79" name="Shape 2279"/>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0" name="Shape 2280"/>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1" name="Shape 2281"/>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2" name="Shape 2282"/>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3" name="Shape 2283"/>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4" name="Shape 2284"/>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5" name="Shape 2285"/>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6" name="Shape 2286"/>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7" name="Shape 2287"/>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8" name="Shape 2288"/>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89" name="Shape 2289"/>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90" name="Shape 2290"/>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91" name="Shape 2291"/>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292" name="Shape 2292"/>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cxnSp>
        <p:nvCxnSpPr>
          <p:cNvPr id="2293" name="Shape 2293"/>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4" name="Shape 2294"/>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5" name="Shape 2295"/>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6" name="Shape 2296"/>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7" name="Shape 2297"/>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298" name="Shape 2298"/>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VMware</a:t>
            </a:r>
          </a:p>
        </p:txBody>
      </p:sp>
      <p:sp>
        <p:nvSpPr>
          <p:cNvPr id="2299" name="Shape 2299"/>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GCP</a:t>
            </a:r>
          </a:p>
        </p:txBody>
      </p:sp>
      <p:sp>
        <p:nvSpPr>
          <p:cNvPr id="2300" name="Shape 2300"/>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Azure</a:t>
            </a:r>
          </a:p>
        </p:txBody>
      </p:sp>
      <p:sp>
        <p:nvSpPr>
          <p:cNvPr id="2301" name="Shape 2301"/>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Openstack</a:t>
            </a:r>
          </a:p>
        </p:txBody>
      </p:sp>
      <p:sp>
        <p:nvSpPr>
          <p:cNvPr id="2302" name="Shape 2302"/>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600">
                <a:solidFill>
                  <a:schemeClr val="lt1"/>
                </a:solidFill>
                <a:latin typeface="Proxima Nova"/>
                <a:ea typeface="Proxima Nova"/>
                <a:cs typeface="Proxima Nova"/>
                <a:sym typeface="Proxima Nova"/>
              </a:rPr>
              <a:t>AWS</a:t>
            </a:r>
          </a:p>
        </p:txBody>
      </p:sp>
      <p:grpSp>
        <p:nvGrpSpPr>
          <p:cNvPr id="2303" name="Shape 2303"/>
          <p:cNvGrpSpPr/>
          <p:nvPr/>
        </p:nvGrpSpPr>
        <p:grpSpPr>
          <a:xfrm>
            <a:off x="5004687" y="2057758"/>
            <a:ext cx="3366488" cy="1690283"/>
            <a:chOff x="5004687" y="2057758"/>
            <a:chExt cx="3366488" cy="1690283"/>
          </a:xfrm>
        </p:grpSpPr>
        <p:sp>
          <p:nvSpPr>
            <p:cNvPr id="2304" name="Shape 2304"/>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PKS Controller</a:t>
              </a:r>
            </a:p>
          </p:txBody>
        </p:sp>
        <p:grpSp>
          <p:nvGrpSpPr>
            <p:cNvPr id="2305" name="Shape 2305"/>
            <p:cNvGrpSpPr/>
            <p:nvPr/>
          </p:nvGrpSpPr>
          <p:grpSpPr>
            <a:xfrm>
              <a:off x="5472605" y="2057758"/>
              <a:ext cx="2898570" cy="1690283"/>
              <a:chOff x="5521275" y="1754951"/>
              <a:chExt cx="2898570" cy="1634071"/>
            </a:xfrm>
          </p:grpSpPr>
          <p:sp>
            <p:nvSpPr>
              <p:cNvPr id="2306" name="Shape 2306"/>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marL="0" marR="0" lvl="0" indent="0" algn="ctr" rtl="0">
                  <a:spcBef>
                    <a:spcPts val="0"/>
                  </a:spcBef>
                  <a:buNone/>
                </a:pPr>
                <a:endParaRPr sz="1000" i="0" u="none" strike="noStrike" cap="none">
                  <a:solidFill>
                    <a:srgbClr val="FFFFFF"/>
                  </a:solidFill>
                  <a:latin typeface="Proxima Nova"/>
                  <a:ea typeface="Proxima Nova"/>
                  <a:cs typeface="Proxima Nova"/>
                  <a:sym typeface="Proxima Nova"/>
                </a:endParaRPr>
              </a:p>
            </p:txBody>
          </p:sp>
          <p:sp>
            <p:nvSpPr>
              <p:cNvPr id="2307" name="Shape 2307"/>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308" name="Shape 2308"/>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Harbor</a:t>
                </a:r>
              </a:p>
            </p:txBody>
          </p:sp>
          <p:sp>
            <p:nvSpPr>
              <p:cNvPr id="2309" name="Shape 2309"/>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NSX-T</a:t>
                </a:r>
              </a:p>
            </p:txBody>
          </p:sp>
          <p:sp>
            <p:nvSpPr>
              <p:cNvPr id="2310" name="Shape 2310"/>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rgbClr val="FFFFFF"/>
                    </a:solidFill>
                    <a:latin typeface="Proxima Nova"/>
                    <a:ea typeface="Proxima Nova"/>
                    <a:cs typeface="Proxima Nova"/>
                    <a:sym typeface="Proxima Nova"/>
                  </a:rPr>
                  <a:t>Kubernetes</a:t>
                </a:r>
              </a:p>
            </p:txBody>
          </p:sp>
          <p:grpSp>
            <p:nvGrpSpPr>
              <p:cNvPr id="2311" name="Shape 2311"/>
              <p:cNvGrpSpPr/>
              <p:nvPr/>
            </p:nvGrpSpPr>
            <p:grpSpPr>
              <a:xfrm>
                <a:off x="5804941" y="2336058"/>
                <a:ext cx="1063125" cy="895370"/>
                <a:chOff x="5652542" y="2123435"/>
                <a:chExt cx="1408300" cy="954145"/>
              </a:xfrm>
            </p:grpSpPr>
            <p:sp>
              <p:nvSpPr>
                <p:cNvPr id="2312" name="Shape 2312"/>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313" name="Shape 2313"/>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314" name="Shape 2314"/>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FFFFFF"/>
                      </a:solidFill>
                      <a:latin typeface="Proxima Nova"/>
                      <a:ea typeface="Proxima Nova"/>
                      <a:cs typeface="Proxima Nova"/>
                      <a:sym typeface="Proxima Nova"/>
                    </a:rPr>
                    <a:t>K8s Cluster</a:t>
                  </a:r>
                </a:p>
              </p:txBody>
            </p:sp>
          </p:grpSp>
        </p:grpSp>
      </p:grpSp>
      <p:sp>
        <p:nvSpPr>
          <p:cNvPr id="2315" name="Shape 2315"/>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295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chemeClr val="dk1"/>
              </a:solidFill>
              <a:latin typeface="Proxima Nova"/>
              <a:ea typeface="Proxima Nova"/>
              <a:cs typeface="Proxima Nova"/>
              <a:sym typeface="Proxima Nova"/>
            </a:endParaRPr>
          </a:p>
        </p:txBody>
      </p:sp>
      <p:sp>
        <p:nvSpPr>
          <p:cNvPr id="2321" name="Shape 2321"/>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322" name="Shape 2322"/>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PAS+PKS</a:t>
            </a:r>
            <a:r>
              <a:rPr lang="zh-CN" altLang="en-US" b="0" dirty="0" smtClean="0"/>
              <a:t>的用例示例</a:t>
            </a:r>
            <a:endParaRPr lang="en" b="0" dirty="0"/>
          </a:p>
        </p:txBody>
      </p:sp>
      <p:sp>
        <p:nvSpPr>
          <p:cNvPr id="2323" name="Shape 2323"/>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marL="0" marR="0" lvl="0" indent="0" algn="ctr" rtl="0">
              <a:spcBef>
                <a:spcPts val="0"/>
              </a:spcBef>
              <a:buSzPct val="25000"/>
              <a:buNone/>
            </a:pPr>
            <a:r>
              <a:rPr lang="en" sz="1100">
                <a:solidFill>
                  <a:srgbClr val="FFFFFF"/>
                </a:solidFill>
                <a:latin typeface="Proxima Nova"/>
                <a:ea typeface="Proxima Nova"/>
                <a:cs typeface="Proxima Nova"/>
                <a:sym typeface="Proxima Nova"/>
              </a:rPr>
              <a:t>BOSH</a:t>
            </a:r>
          </a:p>
        </p:txBody>
      </p:sp>
      <p:grpSp>
        <p:nvGrpSpPr>
          <p:cNvPr id="2324" name="Shape 2324"/>
          <p:cNvGrpSpPr/>
          <p:nvPr/>
        </p:nvGrpSpPr>
        <p:grpSpPr>
          <a:xfrm>
            <a:off x="6113532" y="1545455"/>
            <a:ext cx="1670596" cy="362136"/>
            <a:chOff x="238125" y="2073750"/>
            <a:chExt cx="7142350" cy="1548250"/>
          </a:xfrm>
        </p:grpSpPr>
        <p:sp>
          <p:nvSpPr>
            <p:cNvPr id="2325" name="Shape 2325"/>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26" name="Shape 2326"/>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27" name="Shape 2327"/>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28" name="Shape 2328"/>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329" name="Shape 2329"/>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lvl="0">
                <a:spcBef>
                  <a:spcPts val="0"/>
                </a:spcBef>
                <a:buNone/>
              </a:pPr>
              <a:endParaRPr/>
            </a:p>
          </p:txBody>
        </p:sp>
        <p:sp>
          <p:nvSpPr>
            <p:cNvPr id="2330" name="Shape 2330"/>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lvl="0">
                <a:spcBef>
                  <a:spcPts val="0"/>
                </a:spcBef>
                <a:buNone/>
              </a:pPr>
              <a:endParaRPr/>
            </a:p>
          </p:txBody>
        </p:sp>
        <p:sp>
          <p:nvSpPr>
            <p:cNvPr id="2331" name="Shape 2331"/>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2" name="Shape 2332"/>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3" name="Shape 2333"/>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4" name="Shape 2334"/>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5" name="Shape 2335"/>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6" name="Shape 2336"/>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7" name="Shape 2337"/>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8" name="Shape 2338"/>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39" name="Shape 2339"/>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0" name="Shape 2340"/>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1" name="Shape 2341"/>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2" name="Shape 2342"/>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3" name="Shape 2343"/>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4" name="Shape 2344"/>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5" name="Shape 2345"/>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6" name="Shape 2346"/>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7" name="Shape 2347"/>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8" name="Shape 2348"/>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49" name="Shape 2349"/>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0" name="Shape 2350"/>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1" name="Shape 2351"/>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2" name="Shape 2352"/>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3" name="Shape 2353"/>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54" name="Shape 2354"/>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sp>
        <p:nvSpPr>
          <p:cNvPr id="2355" name="Shape 2355"/>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356" name="Shape 2356"/>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marL="0" marR="0" lvl="0" indent="0" algn="ctr" rtl="0">
              <a:spcBef>
                <a:spcPts val="0"/>
              </a:spcBef>
              <a:buNone/>
            </a:pPr>
            <a:endParaRPr sz="1200" i="0" u="none" strike="noStrike" cap="none">
              <a:solidFill>
                <a:srgbClr val="FFFFFF"/>
              </a:solidFill>
              <a:latin typeface="Proxima Nova"/>
              <a:ea typeface="Proxima Nova"/>
              <a:cs typeface="Proxima Nova"/>
              <a:sym typeface="Proxima Nova"/>
            </a:endParaRPr>
          </a:p>
        </p:txBody>
      </p:sp>
      <p:sp>
        <p:nvSpPr>
          <p:cNvPr id="2357" name="Shape 2357"/>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Other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Broker</a:t>
            </a:r>
          </a:p>
          <a:p>
            <a:pPr marL="0" marR="0" lvl="0" indent="0" algn="ctr" rtl="0">
              <a:spcBef>
                <a:spcPts val="0"/>
              </a:spcBef>
              <a:buSzPct val="25000"/>
              <a:buNone/>
            </a:pPr>
            <a:r>
              <a:rPr lang="en" sz="800">
                <a:solidFill>
                  <a:srgbClr val="FFFFFF"/>
                </a:solidFill>
                <a:latin typeface="Proxima Nova"/>
                <a:ea typeface="Proxima Nova"/>
                <a:cs typeface="Proxima Nova"/>
                <a:sym typeface="Proxima Nova"/>
              </a:rPr>
              <a:t>Services</a:t>
            </a:r>
          </a:p>
        </p:txBody>
      </p:sp>
      <p:sp>
        <p:nvSpPr>
          <p:cNvPr id="2358" name="Shape 2358"/>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Platform Services</a:t>
            </a:r>
          </a:p>
        </p:txBody>
      </p:sp>
      <p:sp>
        <p:nvSpPr>
          <p:cNvPr id="2359" name="Shape 2359"/>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Logging</a:t>
            </a:r>
          </a:p>
        </p:txBody>
      </p:sp>
      <p:sp>
        <p:nvSpPr>
          <p:cNvPr id="2360" name="Shape 2360"/>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Metrics</a:t>
            </a:r>
          </a:p>
        </p:txBody>
      </p:sp>
      <p:sp>
        <p:nvSpPr>
          <p:cNvPr id="2361" name="Shape 2361"/>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800">
                <a:solidFill>
                  <a:schemeClr val="accent1"/>
                </a:solidFill>
                <a:latin typeface="Proxima Nova"/>
                <a:ea typeface="Proxima Nova"/>
                <a:cs typeface="Proxima Nova"/>
                <a:sym typeface="Proxima Nova"/>
              </a:rPr>
              <a:t>Monitoring</a:t>
            </a:r>
          </a:p>
        </p:txBody>
      </p:sp>
      <p:grpSp>
        <p:nvGrpSpPr>
          <p:cNvPr id="2362" name="Shape 2362"/>
          <p:cNvGrpSpPr/>
          <p:nvPr/>
        </p:nvGrpSpPr>
        <p:grpSpPr>
          <a:xfrm>
            <a:off x="1126946" y="1868847"/>
            <a:ext cx="1137753" cy="981480"/>
            <a:chOff x="1155106" y="2039153"/>
            <a:chExt cx="1063122" cy="781060"/>
          </a:xfrm>
        </p:grpSpPr>
        <p:sp>
          <p:nvSpPr>
            <p:cNvPr id="2363" name="Shape 2363"/>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4" name="Shape 2364"/>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5" name="Shape 2365"/>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900">
                <a:solidFill>
                  <a:srgbClr val="FFFFFF"/>
                </a:solidFill>
                <a:latin typeface="Proxima Nova"/>
                <a:ea typeface="Proxima Nova"/>
                <a:cs typeface="Proxima Nova"/>
                <a:sym typeface="Proxima Nova"/>
              </a:endParaRPr>
            </a:p>
          </p:txBody>
        </p:sp>
      </p:grpSp>
      <p:grpSp>
        <p:nvGrpSpPr>
          <p:cNvPr id="2366" name="Shape 2366"/>
          <p:cNvGrpSpPr/>
          <p:nvPr/>
        </p:nvGrpSpPr>
        <p:grpSpPr>
          <a:xfrm>
            <a:off x="2650405" y="1868847"/>
            <a:ext cx="1137753" cy="981480"/>
            <a:chOff x="1155106" y="2039153"/>
            <a:chExt cx="1063122" cy="781060"/>
          </a:xfrm>
        </p:grpSpPr>
        <p:sp>
          <p:nvSpPr>
            <p:cNvPr id="2367" name="Shape 2367"/>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8" name="Shape 2368"/>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rgbClr val="FFFFFF"/>
                </a:solidFill>
                <a:latin typeface="Proxima Nova"/>
                <a:ea typeface="Proxima Nova"/>
                <a:cs typeface="Proxima Nova"/>
                <a:sym typeface="Proxima Nova"/>
              </a:endParaRPr>
            </a:p>
          </p:txBody>
        </p:sp>
        <p:sp>
          <p:nvSpPr>
            <p:cNvPr id="2369" name="Shape 2369"/>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900">
                <a:solidFill>
                  <a:srgbClr val="FFFFFF"/>
                </a:solidFill>
                <a:latin typeface="Proxima Nova"/>
                <a:ea typeface="Proxima Nova"/>
                <a:cs typeface="Proxima Nova"/>
                <a:sym typeface="Proxima Nova"/>
              </a:endParaRPr>
            </a:p>
          </p:txBody>
        </p:sp>
      </p:grpSp>
      <p:grpSp>
        <p:nvGrpSpPr>
          <p:cNvPr id="2370" name="Shape 2370"/>
          <p:cNvGrpSpPr/>
          <p:nvPr/>
        </p:nvGrpSpPr>
        <p:grpSpPr>
          <a:xfrm>
            <a:off x="721068" y="913417"/>
            <a:ext cx="1391059" cy="294148"/>
            <a:chOff x="1543300" y="2347675"/>
            <a:chExt cx="4661725" cy="985750"/>
          </a:xfrm>
        </p:grpSpPr>
        <p:sp>
          <p:nvSpPr>
            <p:cNvPr id="2371" name="Shape 2371"/>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72" name="Shape 2372"/>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lvl="0">
                <a:spcBef>
                  <a:spcPts val="0"/>
                </a:spcBef>
                <a:buNone/>
              </a:pPr>
              <a:endParaRPr/>
            </a:p>
          </p:txBody>
        </p:sp>
        <p:sp>
          <p:nvSpPr>
            <p:cNvPr id="2373" name="Shape 2373"/>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lvl="0">
                <a:spcBef>
                  <a:spcPts val="0"/>
                </a:spcBef>
                <a:buNone/>
              </a:pPr>
              <a:endParaRPr/>
            </a:p>
          </p:txBody>
        </p:sp>
        <p:sp>
          <p:nvSpPr>
            <p:cNvPr id="2374" name="Shape 2374"/>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5" name="Shape 2375"/>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6" name="Shape 2376"/>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7" name="Shape 2377"/>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8" name="Shape 2378"/>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79" name="Shape 2379"/>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0" name="Shape 2380"/>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1" name="Shape 2381"/>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2" name="Shape 2382"/>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3" name="Shape 2383"/>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4" name="Shape 2384"/>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5" name="Shape 2385"/>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6" name="Shape 2386"/>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7" name="Shape 2387"/>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8" name="Shape 2388"/>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89" name="Shape 2389"/>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0" name="Shape 2390"/>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1" name="Shape 2391"/>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2" name="Shape 2392"/>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sp>
          <p:nvSpPr>
            <p:cNvPr id="2393" name="Shape 2393"/>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lvl="0">
                <a:spcBef>
                  <a:spcPts val="0"/>
                </a:spcBef>
                <a:buNone/>
              </a:pPr>
              <a:endParaRPr/>
            </a:p>
          </p:txBody>
        </p:sp>
      </p:grpSp>
      <p:cxnSp>
        <p:nvCxnSpPr>
          <p:cNvPr id="2394" name="Shape 2394"/>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5" name="Shape 2395"/>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6" name="Shape 2396"/>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7" name="Shape 2397"/>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8" name="Shape 2398"/>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399" name="Shape 2399"/>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dirty="0">
                <a:solidFill>
                  <a:schemeClr val="lt1"/>
                </a:solidFill>
                <a:latin typeface="Proxima Nova"/>
                <a:ea typeface="Proxima Nova"/>
                <a:cs typeface="Proxima Nova"/>
                <a:sym typeface="Proxima Nova"/>
              </a:rPr>
              <a:t>VMware</a:t>
            </a:r>
          </a:p>
        </p:txBody>
      </p:sp>
      <p:sp>
        <p:nvSpPr>
          <p:cNvPr id="2400" name="Shape 2400"/>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GCP</a:t>
            </a:r>
          </a:p>
        </p:txBody>
      </p:sp>
      <p:sp>
        <p:nvSpPr>
          <p:cNvPr id="2401" name="Shape 2401"/>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Azure</a:t>
            </a:r>
          </a:p>
        </p:txBody>
      </p:sp>
      <p:sp>
        <p:nvSpPr>
          <p:cNvPr id="2402" name="Shape 2402"/>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Openstack</a:t>
            </a:r>
          </a:p>
        </p:txBody>
      </p:sp>
      <p:sp>
        <p:nvSpPr>
          <p:cNvPr id="2403" name="Shape 2403"/>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lvl="0" algn="ctr" rtl="0">
              <a:spcBef>
                <a:spcPts val="0"/>
              </a:spcBef>
              <a:buNone/>
            </a:pPr>
            <a:r>
              <a:rPr lang="en" sz="1000" b="1">
                <a:solidFill>
                  <a:schemeClr val="lt1"/>
                </a:solidFill>
                <a:latin typeface="Proxima Nova"/>
                <a:ea typeface="Proxima Nova"/>
                <a:cs typeface="Proxima Nova"/>
                <a:sym typeface="Proxima Nova"/>
              </a:rPr>
              <a:t>AWS</a:t>
            </a:r>
          </a:p>
        </p:txBody>
      </p:sp>
      <p:sp>
        <p:nvSpPr>
          <p:cNvPr id="2404" name="Shape 2404"/>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pic>
        <p:nvPicPr>
          <p:cNvPr id="2405" name="Shape 2405" descr="Image result for Spring Boot"/>
          <p:cNvPicPr preferRelativeResize="0"/>
          <p:nvPr/>
        </p:nvPicPr>
        <p:blipFill>
          <a:blip r:embed="rId3">
            <a:alphaModFix/>
          </a:blip>
          <a:stretch>
            <a:fillRect/>
          </a:stretch>
        </p:blipFill>
        <p:spPr>
          <a:xfrm>
            <a:off x="1461973" y="2240617"/>
            <a:ext cx="324000" cy="324000"/>
          </a:xfrm>
          <a:prstGeom prst="rect">
            <a:avLst/>
          </a:prstGeom>
          <a:noFill/>
          <a:ln>
            <a:noFill/>
          </a:ln>
        </p:spPr>
      </p:pic>
      <p:sp>
        <p:nvSpPr>
          <p:cNvPr id="2406" name="Shape 2406"/>
          <p:cNvSpPr txBox="1"/>
          <p:nvPr/>
        </p:nvSpPr>
        <p:spPr>
          <a:xfrm>
            <a:off x="1120980" y="2577050"/>
            <a:ext cx="973800" cy="192600"/>
          </a:xfrm>
          <a:prstGeom prst="rect">
            <a:avLst/>
          </a:prstGeom>
          <a:noFill/>
          <a:ln>
            <a:noFill/>
          </a:ln>
        </p:spPr>
        <p:txBody>
          <a:bodyPr wrap="square" lIns="91425" tIns="91425" rIns="91425" bIns="91425" anchor="ctr" anchorCtr="0">
            <a:noAutofit/>
          </a:bodyPr>
          <a:lstStyle/>
          <a:p>
            <a:pPr lvl="0" algn="ctr" rtl="0">
              <a:spcBef>
                <a:spcPts val="0"/>
              </a:spcBef>
              <a:buNone/>
            </a:pPr>
            <a:r>
              <a:rPr lang="en" sz="800">
                <a:solidFill>
                  <a:srgbClr val="FFFFFF"/>
                </a:solidFill>
                <a:latin typeface="Proxima Nova"/>
                <a:ea typeface="Proxima Nova"/>
                <a:cs typeface="Proxima Nova"/>
                <a:sym typeface="Proxima Nova"/>
              </a:rPr>
              <a:t>Spring Boot App</a:t>
            </a:r>
          </a:p>
        </p:txBody>
      </p:sp>
      <p:pic>
        <p:nvPicPr>
          <p:cNvPr id="2407" name="Shape 2407" descr="Image result for Spring Boot"/>
          <p:cNvPicPr preferRelativeResize="0"/>
          <p:nvPr/>
        </p:nvPicPr>
        <p:blipFill>
          <a:blip r:embed="rId3">
            <a:alphaModFix/>
          </a:blip>
          <a:stretch>
            <a:fillRect/>
          </a:stretch>
        </p:blipFill>
        <p:spPr>
          <a:xfrm>
            <a:off x="2985995" y="2240617"/>
            <a:ext cx="324000" cy="324000"/>
          </a:xfrm>
          <a:prstGeom prst="rect">
            <a:avLst/>
          </a:prstGeom>
          <a:noFill/>
          <a:ln>
            <a:noFill/>
          </a:ln>
        </p:spPr>
      </p:pic>
      <p:grpSp>
        <p:nvGrpSpPr>
          <p:cNvPr id="2408" name="Shape 2408"/>
          <p:cNvGrpSpPr/>
          <p:nvPr/>
        </p:nvGrpSpPr>
        <p:grpSpPr>
          <a:xfrm>
            <a:off x="5004687" y="2057758"/>
            <a:ext cx="3366488" cy="1690283"/>
            <a:chOff x="5004687" y="2057758"/>
            <a:chExt cx="3366488" cy="1690283"/>
          </a:xfrm>
        </p:grpSpPr>
        <p:sp>
          <p:nvSpPr>
            <p:cNvPr id="2409" name="Shape 2409"/>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PKS Controller</a:t>
              </a:r>
            </a:p>
          </p:txBody>
        </p:sp>
        <p:grpSp>
          <p:nvGrpSpPr>
            <p:cNvPr id="2410" name="Shape 2410"/>
            <p:cNvGrpSpPr/>
            <p:nvPr/>
          </p:nvGrpSpPr>
          <p:grpSpPr>
            <a:xfrm>
              <a:off x="5472605" y="2057758"/>
              <a:ext cx="2898570" cy="1690283"/>
              <a:chOff x="5521275" y="1754951"/>
              <a:chExt cx="2898570" cy="1634071"/>
            </a:xfrm>
          </p:grpSpPr>
          <p:sp>
            <p:nvSpPr>
              <p:cNvPr id="2411" name="Shape 2411"/>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marL="0" marR="0" lvl="0" indent="0" algn="ctr" rtl="0">
                  <a:spcBef>
                    <a:spcPts val="0"/>
                  </a:spcBef>
                  <a:buNone/>
                </a:pPr>
                <a:endParaRPr sz="1000" i="0" u="none" strike="noStrike" cap="none">
                  <a:solidFill>
                    <a:srgbClr val="FFFFFF"/>
                  </a:solidFill>
                  <a:latin typeface="Proxima Nova"/>
                  <a:ea typeface="Proxima Nova"/>
                  <a:cs typeface="Proxima Nova"/>
                  <a:sym typeface="Proxima Nova"/>
                </a:endParaRPr>
              </a:p>
            </p:txBody>
          </p:sp>
          <p:sp>
            <p:nvSpPr>
              <p:cNvPr id="2412" name="Shape 2412"/>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413" name="Shape 2413"/>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Harbor</a:t>
                </a:r>
              </a:p>
            </p:txBody>
          </p:sp>
          <p:sp>
            <p:nvSpPr>
              <p:cNvPr id="2414" name="Shape 2414"/>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marL="0" marR="0" lvl="0" indent="0" algn="ctr" rtl="0">
                  <a:spcBef>
                    <a:spcPts val="0"/>
                  </a:spcBef>
                  <a:buSzPct val="25000"/>
                  <a:buNone/>
                </a:pPr>
                <a:r>
                  <a:rPr lang="en" sz="900">
                    <a:solidFill>
                      <a:srgbClr val="FFFFFF"/>
                    </a:solidFill>
                    <a:latin typeface="Proxima Nova"/>
                    <a:ea typeface="Proxima Nova"/>
                    <a:cs typeface="Proxima Nova"/>
                    <a:sym typeface="Proxima Nova"/>
                  </a:rPr>
                  <a:t>NSX-T</a:t>
                </a:r>
              </a:p>
            </p:txBody>
          </p:sp>
          <p:sp>
            <p:nvSpPr>
              <p:cNvPr id="2415" name="Shape 2415"/>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rgbClr val="FFFFFF"/>
                    </a:solidFill>
                    <a:latin typeface="Proxima Nova"/>
                    <a:ea typeface="Proxima Nova"/>
                    <a:cs typeface="Proxima Nova"/>
                    <a:sym typeface="Proxima Nova"/>
                  </a:rPr>
                  <a:t>Kubernetes</a:t>
                </a:r>
              </a:p>
            </p:txBody>
          </p:sp>
          <p:grpSp>
            <p:nvGrpSpPr>
              <p:cNvPr id="2416" name="Shape 2416"/>
              <p:cNvGrpSpPr/>
              <p:nvPr/>
            </p:nvGrpSpPr>
            <p:grpSpPr>
              <a:xfrm>
                <a:off x="5804941" y="2336058"/>
                <a:ext cx="1063125" cy="895370"/>
                <a:chOff x="5652542" y="2123435"/>
                <a:chExt cx="1408300" cy="954145"/>
              </a:xfrm>
            </p:grpSpPr>
            <p:sp>
              <p:nvSpPr>
                <p:cNvPr id="2417" name="Shape 2417"/>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418" name="Shape 2418"/>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latin typeface="Proxima Nova"/>
                      <a:ea typeface="Proxima Nova"/>
                      <a:cs typeface="Proxima Nova"/>
                      <a:sym typeface="Proxima Nova"/>
                    </a:rPr>
                    <a:t>K8s Cluster</a:t>
                  </a:r>
                </a:p>
              </p:txBody>
            </p:sp>
            <p:sp>
              <p:nvSpPr>
                <p:cNvPr id="2419" name="Shape 2419"/>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900">
                    <a:solidFill>
                      <a:srgbClr val="FFFFFF"/>
                    </a:solidFill>
                    <a:latin typeface="Proxima Nova"/>
                    <a:ea typeface="Proxima Nova"/>
                    <a:cs typeface="Proxima Nova"/>
                    <a:sym typeface="Proxima Nova"/>
                  </a:endParaRPr>
                </a:p>
              </p:txBody>
            </p:sp>
          </p:grpSp>
        </p:grpSp>
      </p:grpSp>
      <p:sp>
        <p:nvSpPr>
          <p:cNvPr id="2420" name="Shape 2420"/>
          <p:cNvSpPr txBox="1"/>
          <p:nvPr/>
        </p:nvSpPr>
        <p:spPr>
          <a:xfrm>
            <a:off x="2645002" y="2577050"/>
            <a:ext cx="973800" cy="192600"/>
          </a:xfrm>
          <a:prstGeom prst="rect">
            <a:avLst/>
          </a:prstGeom>
          <a:noFill/>
          <a:ln>
            <a:noFill/>
          </a:ln>
        </p:spPr>
        <p:txBody>
          <a:bodyPr wrap="square" lIns="91425" tIns="91425" rIns="91425" bIns="91425" anchor="ctr" anchorCtr="0">
            <a:noAutofit/>
          </a:bodyPr>
          <a:lstStyle/>
          <a:p>
            <a:pPr lvl="0" algn="ctr" rtl="0">
              <a:spcBef>
                <a:spcPts val="0"/>
              </a:spcBef>
              <a:buNone/>
            </a:pPr>
            <a:r>
              <a:rPr lang="en" sz="800">
                <a:solidFill>
                  <a:srgbClr val="FFFFFF"/>
                </a:solidFill>
                <a:latin typeface="Proxima Nova"/>
                <a:ea typeface="Proxima Nova"/>
                <a:cs typeface="Proxima Nova"/>
                <a:sym typeface="Proxima Nova"/>
              </a:rPr>
              <a:t>Spring Boot App</a:t>
            </a:r>
          </a:p>
        </p:txBody>
      </p:sp>
      <p:pic>
        <p:nvPicPr>
          <p:cNvPr id="2421" name="Shape 2421" descr="Image result for elastic search"/>
          <p:cNvPicPr preferRelativeResize="0"/>
          <p:nvPr/>
        </p:nvPicPr>
        <p:blipFill>
          <a:blip r:embed="rId4">
            <a:alphaModFix/>
          </a:blip>
          <a:stretch>
            <a:fillRect/>
          </a:stretch>
        </p:blipFill>
        <p:spPr>
          <a:xfrm>
            <a:off x="6027875" y="2988525"/>
            <a:ext cx="362150" cy="362150"/>
          </a:xfrm>
          <a:prstGeom prst="rect">
            <a:avLst/>
          </a:prstGeom>
          <a:noFill/>
          <a:ln>
            <a:noFill/>
          </a:ln>
        </p:spPr>
      </p:pic>
      <p:sp>
        <p:nvSpPr>
          <p:cNvPr id="2422" name="Shape 2422"/>
          <p:cNvSpPr txBox="1"/>
          <p:nvPr/>
        </p:nvSpPr>
        <p:spPr>
          <a:xfrm>
            <a:off x="5749375" y="3351895"/>
            <a:ext cx="897000" cy="192600"/>
          </a:xfrm>
          <a:prstGeom prst="rect">
            <a:avLst/>
          </a:prstGeom>
          <a:noFill/>
          <a:ln>
            <a:noFill/>
          </a:ln>
        </p:spPr>
        <p:txBody>
          <a:bodyPr wrap="square" lIns="91425" tIns="91425" rIns="91425" bIns="91425" anchor="ctr" anchorCtr="0">
            <a:noAutofit/>
          </a:bodyPr>
          <a:lstStyle/>
          <a:p>
            <a:pPr lvl="0" algn="ctr" rtl="0">
              <a:spcBef>
                <a:spcPts val="0"/>
              </a:spcBef>
              <a:buNone/>
            </a:pPr>
            <a:r>
              <a:rPr lang="en" sz="900" dirty="0">
                <a:solidFill>
                  <a:srgbClr val="FFFFFF"/>
                </a:solidFill>
                <a:latin typeface="Proxima Nova"/>
                <a:ea typeface="Proxima Nova"/>
                <a:cs typeface="Proxima Nova"/>
                <a:sym typeface="Proxima Nova"/>
              </a:rPr>
              <a:t>Elastic Search</a:t>
            </a:r>
          </a:p>
        </p:txBody>
      </p:sp>
      <p:sp>
        <p:nvSpPr>
          <p:cNvPr id="2423" name="Shape 2423"/>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lvl="0" algn="ctr" rtl="0">
              <a:spcBef>
                <a:spcPts val="0"/>
              </a:spcBef>
              <a:buNone/>
            </a:pPr>
            <a:r>
              <a:rPr lang="en" sz="1100">
                <a:solidFill>
                  <a:schemeClr val="dk1"/>
                </a:solidFill>
                <a:latin typeface="Proxima Nova"/>
                <a:ea typeface="Proxima Nova"/>
                <a:cs typeface="Proxima Nova"/>
                <a:sym typeface="Proxima Nova"/>
              </a:rPr>
              <a:t>Pivotal Application Service (PAS)</a:t>
            </a:r>
          </a:p>
        </p:txBody>
      </p:sp>
    </p:spTree>
    <p:extLst>
      <p:ext uri="{BB962C8B-B14F-4D97-AF65-F5344CB8AC3E}">
        <p14:creationId xmlns:p14="http://schemas.microsoft.com/office/powerpoint/2010/main" val="836917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2.0概览及功能定位</a:t>
            </a:r>
            <a:r>
              <a:rPr lang="en" sz="1600" dirty="0" smtClean="0"/>
              <a:t> </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solidFill>
                  <a:srgbClr val="1AB9A5"/>
                </a:solidFill>
              </a:rPr>
              <a:t>PKS系统架构</a:t>
            </a:r>
            <a:endParaRPr lang="en" sz="1600" dirty="0">
              <a:solidFill>
                <a:srgbClr val="1AB9A5"/>
              </a:solidFill>
            </a:endParaRPr>
          </a:p>
          <a:p>
            <a:pPr marL="457200" lvl="0" indent="-330200" rtl="0">
              <a:lnSpc>
                <a:spcPct val="100000"/>
              </a:lnSpc>
              <a:spcBef>
                <a:spcPts val="0"/>
              </a:spcBef>
              <a:spcAft>
                <a:spcPts val="2000"/>
              </a:spcAft>
              <a:buClr>
                <a:schemeClr val="lt2"/>
              </a:buClr>
              <a:buSzPct val="100000"/>
              <a:buChar char="■"/>
            </a:pPr>
            <a:r>
              <a:rPr lang="en-US" sz="1600" dirty="0" err="1" smtClean="0"/>
              <a:t>PKS给用户带来的价值</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t>PAS的新功能</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t>PFS</a:t>
            </a:r>
            <a:r>
              <a:rPr lang="zh-CN" altLang="en-US" sz="1600" dirty="0" smtClean="0"/>
              <a:t>的概要介绍</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238585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5486"/>
            <a:ext cx="8229600" cy="323850"/>
          </a:xfrm>
          <a:noFill/>
          <a:ln>
            <a:noFill/>
          </a:ln>
        </p:spPr>
        <p:txBody>
          <a:bodyPr lIns="45675" tIns="45675" rIns="45675" bIns="45675" anchor="t" anchorCtr="0">
            <a:noAutofit/>
          </a:bodyPr>
          <a:lstStyle/>
          <a:p>
            <a:pPr algn="ctr">
              <a:lnSpc>
                <a:spcPct val="100000"/>
              </a:lnSpc>
              <a:spcBef>
                <a:spcPts val="0"/>
              </a:spcBef>
              <a:buClr>
                <a:srgbClr val="666666"/>
              </a:buClr>
              <a:buSzPct val="25000"/>
              <a:buFont typeface="Proxima Nova"/>
            </a:pPr>
            <a:r>
              <a:rPr lang="zh-CN" altLang="en-US" sz="2400" dirty="0">
                <a:solidFill>
                  <a:srgbClr val="008080"/>
                </a:solidFill>
                <a:latin typeface="+mn-lt"/>
                <a:ea typeface="黑体" panose="02010609060101010101" pitchFamily="49" charset="-122"/>
                <a:cs typeface="Proxima Nova"/>
                <a:sym typeface="+mn-lt"/>
              </a:rPr>
              <a:t>七项举措促成</a:t>
            </a:r>
            <a:r>
              <a:rPr lang="en-US" altLang="zh-CN" sz="2400" dirty="0">
                <a:solidFill>
                  <a:srgbClr val="008080"/>
                </a:solidFill>
                <a:latin typeface="+mn-lt"/>
                <a:ea typeface="黑体" panose="02010609060101010101" pitchFamily="49" charset="-122"/>
                <a:cs typeface="Proxima Nova"/>
                <a:sym typeface="+mn-lt"/>
              </a:rPr>
              <a:t>VMware</a:t>
            </a:r>
            <a:r>
              <a:rPr lang="zh-CN" altLang="en-US" sz="2400" dirty="0">
                <a:solidFill>
                  <a:srgbClr val="008080"/>
                </a:solidFill>
                <a:latin typeface="+mn-lt"/>
                <a:ea typeface="黑体" panose="02010609060101010101" pitchFamily="49" charset="-122"/>
                <a:cs typeface="Proxima Nova"/>
                <a:sym typeface="+mn-lt"/>
              </a:rPr>
              <a:t>、</a:t>
            </a:r>
            <a:r>
              <a:rPr lang="en-US" altLang="zh-CN" sz="2400" dirty="0">
                <a:solidFill>
                  <a:srgbClr val="008080"/>
                </a:solidFill>
                <a:latin typeface="+mn-lt"/>
                <a:ea typeface="黑体" panose="02010609060101010101" pitchFamily="49" charset="-122"/>
                <a:cs typeface="Proxima Nova"/>
                <a:sym typeface="+mn-lt"/>
              </a:rPr>
              <a:t>Pivotal</a:t>
            </a:r>
            <a:r>
              <a:rPr lang="zh-CN" altLang="en-US" sz="2400" dirty="0">
                <a:solidFill>
                  <a:srgbClr val="008080"/>
                </a:solidFill>
                <a:latin typeface="+mn-lt"/>
                <a:ea typeface="黑体" panose="02010609060101010101" pitchFamily="49" charset="-122"/>
                <a:cs typeface="Proxima Nova"/>
                <a:sym typeface="+mn-lt"/>
              </a:rPr>
              <a:t>和</a:t>
            </a:r>
            <a:r>
              <a:rPr lang="en-US" altLang="zh-CN" sz="2400" dirty="0">
                <a:solidFill>
                  <a:srgbClr val="008080"/>
                </a:solidFill>
                <a:latin typeface="+mn-lt"/>
                <a:ea typeface="黑体" panose="02010609060101010101" pitchFamily="49" charset="-122"/>
                <a:cs typeface="Proxima Nova"/>
                <a:sym typeface="+mn-lt"/>
              </a:rPr>
              <a:t>Google</a:t>
            </a:r>
            <a:r>
              <a:rPr lang="zh-CN" altLang="en-US" sz="2400" dirty="0">
                <a:solidFill>
                  <a:srgbClr val="008080"/>
                </a:solidFill>
                <a:latin typeface="+mn-lt"/>
                <a:ea typeface="黑体" panose="02010609060101010101" pitchFamily="49" charset="-122"/>
                <a:cs typeface="Proxima Nova"/>
                <a:sym typeface="+mn-lt"/>
              </a:rPr>
              <a:t>三方合作</a:t>
            </a:r>
          </a:p>
        </p:txBody>
      </p:sp>
      <p:sp>
        <p:nvSpPr>
          <p:cNvPr id="3" name="幻灯片编号占位符 2"/>
          <p:cNvSpPr>
            <a:spLocks noGrp="1"/>
          </p:cNvSpPr>
          <p:nvPr>
            <p:ph type="sldNum" sz="quarter" idx="4294967295"/>
          </p:nvPr>
        </p:nvSpPr>
        <p:spPr>
          <a:xfrm>
            <a:off x="8700260" y="4848226"/>
            <a:ext cx="338138" cy="111918"/>
          </a:xfrm>
          <a:prstGeom prst="rect">
            <a:avLst/>
          </a:prstGeom>
        </p:spPr>
        <p:txBody>
          <a:bodyPr lIns="68589" tIns="34295" rIns="68589" bIns="34295"/>
          <a:lstStyle/>
          <a:p>
            <a:fld id="{6EA6D8CF-3CDE-4807-BCD2-C9F2B831AAA5}" type="slidenum">
              <a:rPr lang="en-US" smtClean="0">
                <a:solidFill>
                  <a:prstClr val="white"/>
                </a:solidFill>
                <a:cs typeface="+mn-ea"/>
                <a:sym typeface="+mn-lt"/>
              </a:rPr>
              <a:pPr/>
              <a:t>14</a:t>
            </a:fld>
            <a:endParaRPr lang="en-US">
              <a:solidFill>
                <a:prstClr val="white"/>
              </a:solidFill>
              <a:cs typeface="+mn-ea"/>
              <a:sym typeface="+mn-lt"/>
            </a:endParaRPr>
          </a:p>
        </p:txBody>
      </p:sp>
      <p:graphicFrame>
        <p:nvGraphicFramePr>
          <p:cNvPr id="5" name="图表 4"/>
          <p:cNvGraphicFramePr/>
          <p:nvPr>
            <p:extLst>
              <p:ext uri="{D42A27DB-BD31-4B8C-83A1-F6EECF244321}">
                <p14:modId xmlns:p14="http://schemas.microsoft.com/office/powerpoint/2010/main" val="2442710165"/>
              </p:ext>
            </p:extLst>
          </p:nvPr>
        </p:nvGraphicFramePr>
        <p:xfrm>
          <a:off x="1259632" y="843558"/>
          <a:ext cx="6886324" cy="3670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3500491" y="4880041"/>
            <a:ext cx="4662192" cy="192370"/>
          </a:xfrm>
          <a:prstGeom prst="rect">
            <a:avLst/>
          </a:prstGeom>
        </p:spPr>
        <p:txBody>
          <a:bodyPr wrap="none" lIns="68589" tIns="34295" rIns="68589" bIns="34295">
            <a:spAutoFit/>
          </a:bodyPr>
          <a:lstStyle/>
          <a:p>
            <a:r>
              <a:rPr lang="en-US" sz="800" dirty="0">
                <a:solidFill>
                  <a:srgbClr val="0070C0"/>
                </a:solidFill>
                <a:cs typeface="+mn-ea"/>
              </a:rPr>
              <a:t>https://</a:t>
            </a:r>
            <a:r>
              <a:rPr lang="en-US" sz="800" dirty="0" err="1">
                <a:solidFill>
                  <a:srgbClr val="0070C0"/>
                </a:solidFill>
                <a:cs typeface="+mn-ea"/>
              </a:rPr>
              <a:t>techcrunch.com</a:t>
            </a:r>
            <a:r>
              <a:rPr lang="en-US" sz="800" dirty="0">
                <a:solidFill>
                  <a:srgbClr val="0070C0"/>
                </a:solidFill>
                <a:cs typeface="+mn-ea"/>
              </a:rPr>
              <a:t>/2017/08/29/seven-moves-that-led-to-the-</a:t>
            </a:r>
            <a:r>
              <a:rPr lang="en-US" sz="800" dirty="0" err="1">
                <a:solidFill>
                  <a:srgbClr val="0070C0"/>
                </a:solidFill>
                <a:cs typeface="+mn-ea"/>
              </a:rPr>
              <a:t>vmware</a:t>
            </a:r>
            <a:r>
              <a:rPr lang="en-US" sz="800" dirty="0">
                <a:solidFill>
                  <a:srgbClr val="0070C0"/>
                </a:solidFill>
                <a:cs typeface="+mn-ea"/>
              </a:rPr>
              <a:t>-pivotal-google-partnership</a:t>
            </a:r>
            <a:endParaRPr lang="en-US" altLang="zh-CN" sz="800" dirty="0">
              <a:cs typeface="+mn-ea"/>
              <a:sym typeface="+mn-lt"/>
            </a:endParaRPr>
          </a:p>
        </p:txBody>
      </p:sp>
    </p:spTree>
    <p:extLst>
      <p:ext uri="{BB962C8B-B14F-4D97-AF65-F5344CB8AC3E}">
        <p14:creationId xmlns:p14="http://schemas.microsoft.com/office/powerpoint/2010/main" val="100967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58"/>
        <p:cNvGrpSpPr/>
        <p:nvPr/>
      </p:nvGrpSpPr>
      <p:grpSpPr>
        <a:xfrm>
          <a:off x="0" y="0"/>
          <a:ext cx="0" cy="0"/>
          <a:chOff x="0" y="0"/>
          <a:chExt cx="0" cy="0"/>
        </a:xfrm>
      </p:grpSpPr>
      <p:pic>
        <p:nvPicPr>
          <p:cNvPr id="5159" name="Shape 5159"/>
          <p:cNvPicPr preferRelativeResize="0"/>
          <p:nvPr/>
        </p:nvPicPr>
        <p:blipFill rotWithShape="1">
          <a:blip r:embed="rId3">
            <a:alphaModFix/>
          </a:blip>
          <a:srcRect/>
          <a:stretch/>
        </p:blipFill>
        <p:spPr>
          <a:xfrm>
            <a:off x="1053950" y="401850"/>
            <a:ext cx="2833200" cy="599400"/>
          </a:xfrm>
          <a:prstGeom prst="rect">
            <a:avLst/>
          </a:prstGeom>
          <a:noFill/>
          <a:ln>
            <a:noFill/>
          </a:ln>
        </p:spPr>
      </p:pic>
      <p:sp>
        <p:nvSpPr>
          <p:cNvPr id="5160" name="Shape 5160"/>
          <p:cNvSpPr txBox="1"/>
          <p:nvPr/>
        </p:nvSpPr>
        <p:spPr>
          <a:xfrm>
            <a:off x="1754850" y="1326100"/>
            <a:ext cx="6129518" cy="688500"/>
          </a:xfrm>
          <a:prstGeom prst="rect">
            <a:avLst/>
          </a:prstGeom>
          <a:noFill/>
          <a:ln>
            <a:noFill/>
          </a:ln>
        </p:spPr>
        <p:txBody>
          <a:bodyPr lIns="91425" tIns="91425" rIns="91425" bIns="91425" anchor="t" anchorCtr="0">
            <a:noAutofit/>
          </a:bodyPr>
          <a:lstStyle/>
          <a:p>
            <a:pPr lvl="0" algn="ctr" rtl="0">
              <a:spcBef>
                <a:spcPts val="0"/>
              </a:spcBef>
              <a:buNone/>
            </a:pPr>
            <a:r>
              <a:rPr lang="en" sz="2000" dirty="0" smtClean="0"/>
              <a:t>“</a:t>
            </a:r>
            <a:r>
              <a:rPr lang="zh-CN" altLang="en-US" sz="2000" dirty="0" smtClean="0"/>
              <a:t>给我运行应用</a:t>
            </a:r>
            <a:r>
              <a:rPr lang="en" sz="2000" dirty="0" smtClean="0"/>
              <a:t>, </a:t>
            </a:r>
            <a:r>
              <a:rPr lang="zh-CN" altLang="en-US" sz="2000" dirty="0" smtClean="0"/>
              <a:t>我不用关心如何打包、如何配置系统</a:t>
            </a:r>
            <a:r>
              <a:rPr lang="en" sz="2000" dirty="0" smtClean="0"/>
              <a:t>” </a:t>
            </a:r>
            <a:endParaRPr lang="en" sz="2000" dirty="0"/>
          </a:p>
        </p:txBody>
      </p:sp>
      <p:sp>
        <p:nvSpPr>
          <p:cNvPr id="5161" name="Shape 5161"/>
          <p:cNvSpPr txBox="1"/>
          <p:nvPr/>
        </p:nvSpPr>
        <p:spPr>
          <a:xfrm>
            <a:off x="1141975" y="2591525"/>
            <a:ext cx="7371000" cy="1924441"/>
          </a:xfrm>
          <a:prstGeom prst="rect">
            <a:avLst/>
          </a:prstGeom>
          <a:noFill/>
          <a:ln>
            <a:noFill/>
          </a:ln>
        </p:spPr>
        <p:txBody>
          <a:bodyPr lIns="91425" tIns="45700" rIns="91425" bIns="45700" anchor="t" anchorCtr="0">
            <a:noAutofit/>
          </a:bodyPr>
          <a:lstStyle/>
          <a:p>
            <a:pPr lvl="0" rtl="0">
              <a:spcBef>
                <a:spcPts val="0"/>
              </a:spcBef>
              <a:buNone/>
            </a:pPr>
            <a:r>
              <a:rPr lang="zh-CN" altLang="en-US" b="1" dirty="0" smtClean="0">
                <a:solidFill>
                  <a:srgbClr val="1AB9A5"/>
                </a:solidFill>
                <a:latin typeface="Proxima Nova"/>
                <a:ea typeface="Proxima Nova"/>
                <a:cs typeface="Proxima Nova"/>
                <a:sym typeface="Proxima Nova"/>
              </a:rPr>
              <a:t>平台构建容器</a:t>
            </a:r>
            <a:r>
              <a:rPr lang="en" b="1" dirty="0" smtClean="0">
                <a:solidFill>
                  <a:srgbClr val="1AB9A5"/>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平台实现容器的创建和管理，以及应用如何打包到容器</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开箱即用的日志、监控、跟踪、监控指标采集</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对这些功能不需要再做额外的配置</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按需创建服务</a:t>
            </a:r>
            <a:r>
              <a:rPr lang="en" b="1" dirty="0" smtClean="0">
                <a:solidFill>
                  <a:srgbClr val="1AB9A5"/>
                </a:solidFill>
                <a:latin typeface="Proxima Nova"/>
                <a:ea typeface="Proxima Nova"/>
                <a:cs typeface="Proxima Nova"/>
                <a:sym typeface="Proxima Nova"/>
              </a:rPr>
              <a:t> </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按需服务代理会动态的创建和绑定服务依赖，查询服务目录</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全自动化的运维</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提供全自动化的、一致的、可靠的运维，基于管道的部署、弹性伸缩、补丁和在线升级，通过</a:t>
            </a:r>
            <a:r>
              <a:rPr lang="en-US" altLang="zh-CN" dirty="0" smtClean="0">
                <a:solidFill>
                  <a:srgbClr val="434343"/>
                </a:solidFill>
                <a:latin typeface="Proxima Nova"/>
                <a:ea typeface="Proxima Nova"/>
                <a:cs typeface="Proxima Nova"/>
                <a:sym typeface="Proxima Nova"/>
              </a:rPr>
              <a:t>BOSH</a:t>
            </a:r>
            <a:r>
              <a:rPr lang="zh-CN" altLang="en-US" dirty="0" smtClean="0">
                <a:solidFill>
                  <a:srgbClr val="434343"/>
                </a:solidFill>
                <a:latin typeface="Proxima Nova"/>
                <a:ea typeface="Proxima Nova"/>
                <a:cs typeface="Proxima Nova"/>
                <a:sym typeface="Proxima Nova"/>
              </a:rPr>
              <a:t>管理</a:t>
            </a:r>
            <a:r>
              <a:rPr lang="en-US" altLang="zh-CN" dirty="0" smtClean="0">
                <a:solidFill>
                  <a:srgbClr val="434343"/>
                </a:solidFill>
                <a:latin typeface="Proxima Nova"/>
                <a:ea typeface="Proxima Nova"/>
                <a:cs typeface="Proxima Nova"/>
                <a:sym typeface="Proxima Nova"/>
              </a:rPr>
              <a:t>IaaS</a:t>
            </a:r>
            <a:endParaRPr dirty="0">
              <a:solidFill>
                <a:srgbClr val="434343"/>
              </a:solidFill>
              <a:latin typeface="Proxima Nova"/>
              <a:ea typeface="Proxima Nova"/>
              <a:cs typeface="Proxima Nova"/>
              <a:sym typeface="Proxima Nova"/>
            </a:endParaRPr>
          </a:p>
        </p:txBody>
      </p:sp>
      <p:sp>
        <p:nvSpPr>
          <p:cNvPr id="5162" name="Shape 5162"/>
          <p:cNvSpPr txBox="1"/>
          <p:nvPr/>
        </p:nvSpPr>
        <p:spPr>
          <a:xfrm>
            <a:off x="1763688" y="1779662"/>
            <a:ext cx="5634300" cy="688500"/>
          </a:xfrm>
          <a:prstGeom prst="rect">
            <a:avLst/>
          </a:prstGeom>
          <a:noFill/>
          <a:ln>
            <a:noFill/>
          </a:ln>
        </p:spPr>
        <p:txBody>
          <a:bodyPr lIns="91425" tIns="91425" rIns="91425" bIns="91425" anchor="t" anchorCtr="0">
            <a:noAutofit/>
          </a:bodyPr>
          <a:lstStyle/>
          <a:p>
            <a:pPr lvl="0" algn="ctr" rtl="0">
              <a:spcBef>
                <a:spcPts val="0"/>
              </a:spcBef>
              <a:buNone/>
            </a:pPr>
            <a:r>
              <a:rPr lang="zh-CN" altLang="en-US" sz="1800" b="1" dirty="0" smtClean="0">
                <a:solidFill>
                  <a:schemeClr val="accent2"/>
                </a:solidFill>
                <a:latin typeface="Proxima Nova"/>
                <a:ea typeface="Proxima Nova"/>
                <a:cs typeface="Proxima Nova"/>
                <a:sym typeface="Proxima Nova"/>
              </a:rPr>
              <a:t>适合符合</a:t>
            </a:r>
            <a:r>
              <a:rPr lang="en-US" altLang="zh-CN" sz="1800" b="1" dirty="0" smtClean="0">
                <a:solidFill>
                  <a:schemeClr val="accent2"/>
                </a:solidFill>
                <a:latin typeface="Proxima Nova"/>
                <a:ea typeface="Proxima Nova"/>
                <a:cs typeface="Proxima Nova"/>
                <a:sym typeface="Proxima Nova"/>
              </a:rPr>
              <a:t>12</a:t>
            </a:r>
            <a:r>
              <a:rPr lang="zh-CN" altLang="en-US" sz="1800" b="1" dirty="0" smtClean="0">
                <a:solidFill>
                  <a:schemeClr val="accent2"/>
                </a:solidFill>
                <a:latin typeface="Proxima Nova"/>
                <a:ea typeface="Proxima Nova"/>
                <a:cs typeface="Proxima Nova"/>
                <a:sym typeface="Proxima Nova"/>
              </a:rPr>
              <a:t>要素的应用</a:t>
            </a:r>
            <a:endParaRPr lang="en" sz="1800" b="1" dirty="0">
              <a:solidFill>
                <a:schemeClr val="accent2"/>
              </a:solidFill>
              <a:latin typeface="Proxima Nova"/>
              <a:ea typeface="Proxima Nova"/>
              <a:cs typeface="Proxima Nova"/>
              <a:sym typeface="Proxima Nova"/>
            </a:endParaRPr>
          </a:p>
        </p:txBody>
      </p:sp>
      <p:sp>
        <p:nvSpPr>
          <p:cNvPr id="5163" name="Shape 5163"/>
          <p:cNvSpPr txBox="1"/>
          <p:nvPr/>
        </p:nvSpPr>
        <p:spPr>
          <a:xfrm>
            <a:off x="6238555" y="451658"/>
            <a:ext cx="1672800" cy="499799"/>
          </a:xfrm>
          <a:prstGeom prst="rect">
            <a:avLst/>
          </a:prstGeom>
          <a:noFill/>
          <a:ln>
            <a:noFill/>
          </a:ln>
        </p:spPr>
        <p:txBody>
          <a:bodyPr lIns="91425" tIns="91425" rIns="91425" bIns="91425" anchor="t" anchorCtr="0">
            <a:noAutofit/>
          </a:bodyPr>
          <a:lstStyle/>
          <a:p>
            <a:pPr lvl="0" rtl="0">
              <a:spcBef>
                <a:spcPts val="0"/>
              </a:spcBef>
              <a:buNone/>
            </a:pPr>
            <a:r>
              <a:rPr lang="en-US" altLang="zh-CN" sz="1500" b="1" dirty="0" smtClean="0">
                <a:solidFill>
                  <a:srgbClr val="1AB9A5"/>
                </a:solidFill>
                <a:latin typeface="Proxima Nova"/>
                <a:ea typeface="Proxima Nova"/>
                <a:cs typeface="Proxima Nova"/>
                <a:sym typeface="Proxima Nova"/>
              </a:rPr>
              <a:t>PaaS</a:t>
            </a:r>
            <a:r>
              <a:rPr lang="zh-CN" altLang="en-US" sz="1500" b="1" dirty="0" smtClean="0">
                <a:solidFill>
                  <a:srgbClr val="1AB9A5"/>
                </a:solidFill>
                <a:latin typeface="Proxima Nova"/>
                <a:ea typeface="Proxima Nova"/>
                <a:cs typeface="Proxima Nova"/>
                <a:sym typeface="Proxima Nova"/>
              </a:rPr>
              <a:t>平台</a:t>
            </a:r>
            <a:endParaRPr lang="en" sz="1500" b="1" dirty="0">
              <a:solidFill>
                <a:srgbClr val="1AB9A5"/>
              </a:solidFill>
              <a:latin typeface="Proxima Nova"/>
              <a:ea typeface="Proxima Nova"/>
              <a:cs typeface="Proxima Nova"/>
              <a:sym typeface="Proxima Nova"/>
            </a:endParaRPr>
          </a:p>
        </p:txBody>
      </p:sp>
      <p:sp>
        <p:nvSpPr>
          <p:cNvPr id="5164" name="Shape 5164"/>
          <p:cNvSpPr/>
          <p:nvPr/>
        </p:nvSpPr>
        <p:spPr>
          <a:xfrm rot="5400000">
            <a:off x="5991625" y="571669"/>
            <a:ext cx="214500" cy="180000"/>
          </a:xfrm>
          <a:prstGeom prst="triangle">
            <a:avLst>
              <a:gd name="adj" fmla="val 56256"/>
            </a:avLst>
          </a:prstGeom>
          <a:ln/>
        </p:spPr>
        <p:style>
          <a:lnRef idx="2">
            <a:schemeClr val="accent1"/>
          </a:lnRef>
          <a:fillRef idx="1">
            <a:schemeClr val="lt1"/>
          </a:fillRef>
          <a:effectRef idx="0">
            <a:schemeClr val="accent1"/>
          </a:effectRef>
          <a:fontRef idx="minor">
            <a:schemeClr val="dk1"/>
          </a:fontRef>
        </p:style>
        <p:txBody>
          <a:bodyPr lIns="91425" tIns="91425" rIns="91425" bIns="91425" anchor="ctr" anchorCtr="0">
            <a:noAutofit/>
          </a:bodyPr>
          <a:lstStyle/>
          <a:p>
            <a:pPr lvl="0">
              <a:spcBef>
                <a:spcPts val="0"/>
              </a:spcBef>
              <a:buNone/>
            </a:pPr>
            <a:endParaRPr>
              <a:solidFill>
                <a:srgbClr val="1AB9A5"/>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8"/>
        <p:cNvGrpSpPr/>
        <p:nvPr/>
      </p:nvGrpSpPr>
      <p:grpSpPr>
        <a:xfrm>
          <a:off x="0" y="0"/>
          <a:ext cx="0" cy="0"/>
          <a:chOff x="0" y="0"/>
          <a:chExt cx="0" cy="0"/>
        </a:xfrm>
      </p:grpSpPr>
      <p:sp>
        <p:nvSpPr>
          <p:cNvPr id="5169" name="Shape 5169"/>
          <p:cNvSpPr txBox="1">
            <a:spLocks noGrp="1"/>
          </p:cNvSpPr>
          <p:nvPr>
            <p:ph type="title"/>
          </p:nvPr>
        </p:nvSpPr>
        <p:spPr>
          <a:xfrm>
            <a:off x="253550" y="151275"/>
            <a:ext cx="8663100" cy="557700"/>
          </a:xfrm>
          <a:prstGeom prst="rect">
            <a:avLst/>
          </a:prstGeom>
        </p:spPr>
        <p:txBody>
          <a:bodyPr lIns="91425" tIns="91425" rIns="91425" bIns="91425" anchor="t" anchorCtr="0">
            <a:noAutofit/>
          </a:bodyPr>
          <a:lstStyle/>
          <a:p>
            <a:pPr lvl="0" rtl="0">
              <a:lnSpc>
                <a:spcPct val="110000"/>
              </a:lnSpc>
              <a:spcBef>
                <a:spcPts val="0"/>
              </a:spcBef>
              <a:buNone/>
            </a:pPr>
            <a:r>
              <a:rPr lang="en" sz="1500" b="0" dirty="0"/>
              <a:t>PIVOTAL CLOUD FOUNDRY OPS</a:t>
            </a:r>
          </a:p>
          <a:p>
            <a:pPr lvl="0" rtl="0">
              <a:lnSpc>
                <a:spcPct val="110000"/>
              </a:lnSpc>
              <a:spcBef>
                <a:spcPts val="0"/>
              </a:spcBef>
              <a:buNone/>
            </a:pPr>
            <a:r>
              <a:rPr lang="zh-CN" altLang="en-US" dirty="0" smtClean="0"/>
              <a:t>运维自动化工具</a:t>
            </a:r>
            <a:r>
              <a:rPr lang="en-US" altLang="zh-CN" dirty="0" smtClean="0"/>
              <a:t>---</a:t>
            </a:r>
            <a:r>
              <a:rPr lang="en" dirty="0" smtClean="0"/>
              <a:t>BOSH</a:t>
            </a:r>
            <a:endParaRPr lang="en" dirty="0"/>
          </a:p>
        </p:txBody>
      </p:sp>
      <p:sp>
        <p:nvSpPr>
          <p:cNvPr id="5170" name="Shape 5170"/>
          <p:cNvSpPr txBox="1"/>
          <p:nvPr/>
        </p:nvSpPr>
        <p:spPr>
          <a:xfrm>
            <a:off x="671625" y="2152449"/>
            <a:ext cx="3483600" cy="2035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dirty="0">
                <a:solidFill>
                  <a:schemeClr val="lt2"/>
                </a:solidFill>
                <a:latin typeface="Proxima Nova"/>
                <a:ea typeface="Proxima Nova"/>
                <a:cs typeface="Proxima Nova"/>
                <a:sym typeface="Proxima Nova"/>
              </a:rPr>
              <a:t>BOSH</a:t>
            </a:r>
            <a:r>
              <a:rPr lang="en" sz="2000" dirty="0">
                <a:solidFill>
                  <a:schemeClr val="lt1"/>
                </a:solidFill>
                <a:latin typeface="Proxima Nova"/>
                <a:ea typeface="Proxima Nova"/>
                <a:cs typeface="Proxima Nova"/>
                <a:sym typeface="Proxima Nova"/>
              </a:rPr>
              <a:t> </a:t>
            </a:r>
            <a:r>
              <a:rPr lang="zh-CN" altLang="en-US" sz="2000" dirty="0" smtClean="0">
                <a:solidFill>
                  <a:schemeClr val="lt1"/>
                </a:solidFill>
                <a:latin typeface="Proxima Nova"/>
                <a:ea typeface="Proxima Nova"/>
                <a:cs typeface="Proxima Nova"/>
                <a:sym typeface="Proxima Nova"/>
              </a:rPr>
              <a:t>是一个开源工具用于系统部署、构建、生命周期管理和监控</a:t>
            </a:r>
            <a:endParaRPr lang="en" sz="2000" dirty="0">
              <a:solidFill>
                <a:schemeClr val="lt1"/>
              </a:solidFill>
              <a:latin typeface="Proxima Nova"/>
              <a:ea typeface="Proxima Nova"/>
              <a:cs typeface="Proxima Nova"/>
              <a:sym typeface="Proxima Nova"/>
            </a:endParaRPr>
          </a:p>
        </p:txBody>
      </p:sp>
      <p:grpSp>
        <p:nvGrpSpPr>
          <p:cNvPr id="5171" name="Shape 5171"/>
          <p:cNvGrpSpPr/>
          <p:nvPr/>
        </p:nvGrpSpPr>
        <p:grpSpPr>
          <a:xfrm>
            <a:off x="758428" y="1317416"/>
            <a:ext cx="749893" cy="500035"/>
            <a:chOff x="2636350" y="1999075"/>
            <a:chExt cx="2571650" cy="1714800"/>
          </a:xfrm>
        </p:grpSpPr>
        <p:sp>
          <p:nvSpPr>
            <p:cNvPr id="5172" name="Shape 5172"/>
            <p:cNvSpPr/>
            <p:nvPr/>
          </p:nvSpPr>
          <p:spPr>
            <a:xfrm>
              <a:off x="2636350" y="2766100"/>
              <a:ext cx="1368225" cy="947775"/>
            </a:xfrm>
            <a:custGeom>
              <a:avLst/>
              <a:gdLst/>
              <a:ahLst/>
              <a:cxnLst/>
              <a:rect l="0" t="0" r="0" b="0"/>
              <a:pathLst>
                <a:path w="54729" h="37911" extrusionOk="0">
                  <a:moveTo>
                    <a:pt x="27354" y="1"/>
                  </a:moveTo>
                  <a:cubicBezTo>
                    <a:pt x="12281" y="1"/>
                    <a:pt x="0" y="12281"/>
                    <a:pt x="0" y="27375"/>
                  </a:cubicBezTo>
                  <a:cubicBezTo>
                    <a:pt x="0" y="29881"/>
                    <a:pt x="349" y="32304"/>
                    <a:pt x="986" y="34604"/>
                  </a:cubicBezTo>
                  <a:cubicBezTo>
                    <a:pt x="1232" y="35487"/>
                    <a:pt x="1499" y="36349"/>
                    <a:pt x="1828" y="37191"/>
                  </a:cubicBezTo>
                  <a:cubicBezTo>
                    <a:pt x="1992" y="37623"/>
                    <a:pt x="2423" y="37910"/>
                    <a:pt x="2875" y="37910"/>
                  </a:cubicBezTo>
                  <a:lnTo>
                    <a:pt x="10330" y="37910"/>
                  </a:lnTo>
                  <a:cubicBezTo>
                    <a:pt x="11192" y="37910"/>
                    <a:pt x="11726" y="36986"/>
                    <a:pt x="11315" y="36247"/>
                  </a:cubicBezTo>
                  <a:cubicBezTo>
                    <a:pt x="11028" y="35713"/>
                    <a:pt x="10761" y="35179"/>
                    <a:pt x="10515" y="34604"/>
                  </a:cubicBezTo>
                  <a:cubicBezTo>
                    <a:pt x="9549" y="32386"/>
                    <a:pt x="9015" y="29942"/>
                    <a:pt x="9015" y="27375"/>
                  </a:cubicBezTo>
                  <a:cubicBezTo>
                    <a:pt x="9015" y="17251"/>
                    <a:pt x="17250" y="9016"/>
                    <a:pt x="27354" y="9016"/>
                  </a:cubicBezTo>
                  <a:cubicBezTo>
                    <a:pt x="37478" y="9016"/>
                    <a:pt x="45713" y="17251"/>
                    <a:pt x="45713" y="27375"/>
                  </a:cubicBezTo>
                  <a:cubicBezTo>
                    <a:pt x="45713" y="29942"/>
                    <a:pt x="45159" y="32386"/>
                    <a:pt x="44194" y="34604"/>
                  </a:cubicBezTo>
                  <a:cubicBezTo>
                    <a:pt x="43947" y="35199"/>
                    <a:pt x="43660" y="35774"/>
                    <a:pt x="43352" y="36349"/>
                  </a:cubicBezTo>
                  <a:cubicBezTo>
                    <a:pt x="42962" y="37048"/>
                    <a:pt x="43475" y="37910"/>
                    <a:pt x="44276" y="37910"/>
                  </a:cubicBezTo>
                  <a:lnTo>
                    <a:pt x="51895" y="37910"/>
                  </a:lnTo>
                  <a:cubicBezTo>
                    <a:pt x="52326" y="37910"/>
                    <a:pt x="52716" y="37643"/>
                    <a:pt x="52880" y="37232"/>
                  </a:cubicBezTo>
                  <a:cubicBezTo>
                    <a:pt x="53209" y="36390"/>
                    <a:pt x="53497" y="35507"/>
                    <a:pt x="53743" y="34604"/>
                  </a:cubicBezTo>
                  <a:cubicBezTo>
                    <a:pt x="54380" y="32304"/>
                    <a:pt x="54729" y="29881"/>
                    <a:pt x="54729" y="27375"/>
                  </a:cubicBezTo>
                  <a:cubicBezTo>
                    <a:pt x="54729" y="12281"/>
                    <a:pt x="42448" y="1"/>
                    <a:pt x="27354" y="1"/>
                  </a:cubicBezTo>
                  <a:close/>
                </a:path>
              </a:pathLst>
            </a:custGeom>
            <a:solidFill>
              <a:srgbClr val="048371"/>
            </a:solidFill>
            <a:ln>
              <a:noFill/>
            </a:ln>
          </p:spPr>
          <p:txBody>
            <a:bodyPr lIns="91425" tIns="91425" rIns="91425" bIns="91425" anchor="ctr" anchorCtr="0">
              <a:noAutofit/>
            </a:bodyPr>
            <a:lstStyle/>
            <a:p>
              <a:pPr lvl="0">
                <a:spcBef>
                  <a:spcPts val="0"/>
                </a:spcBef>
                <a:buNone/>
              </a:pPr>
              <a:endParaRPr/>
            </a:p>
          </p:txBody>
        </p:sp>
        <p:sp>
          <p:nvSpPr>
            <p:cNvPr id="5173" name="Shape 5173"/>
            <p:cNvSpPr/>
            <p:nvPr/>
          </p:nvSpPr>
          <p:spPr>
            <a:xfrm>
              <a:off x="3232900" y="2540725"/>
              <a:ext cx="1736350" cy="1173150"/>
            </a:xfrm>
            <a:custGeom>
              <a:avLst/>
              <a:gdLst/>
              <a:ahLst/>
              <a:cxnLst/>
              <a:rect l="0" t="0" r="0" b="0"/>
              <a:pathLst>
                <a:path w="69454" h="46926" extrusionOk="0">
                  <a:moveTo>
                    <a:pt x="34727" y="0"/>
                  </a:moveTo>
                  <a:cubicBezTo>
                    <a:pt x="15567" y="0"/>
                    <a:pt x="1" y="15587"/>
                    <a:pt x="1" y="34727"/>
                  </a:cubicBezTo>
                  <a:cubicBezTo>
                    <a:pt x="1" y="37787"/>
                    <a:pt x="391" y="40744"/>
                    <a:pt x="1151" y="43557"/>
                  </a:cubicBezTo>
                  <a:cubicBezTo>
                    <a:pt x="1377" y="44461"/>
                    <a:pt x="1644" y="45323"/>
                    <a:pt x="1952" y="46186"/>
                  </a:cubicBezTo>
                  <a:cubicBezTo>
                    <a:pt x="2096" y="46638"/>
                    <a:pt x="2527" y="46925"/>
                    <a:pt x="2979" y="46925"/>
                  </a:cubicBezTo>
                  <a:lnTo>
                    <a:pt x="10331" y="46925"/>
                  </a:lnTo>
                  <a:cubicBezTo>
                    <a:pt x="11132" y="46925"/>
                    <a:pt x="11645" y="46104"/>
                    <a:pt x="11316" y="45364"/>
                  </a:cubicBezTo>
                  <a:cubicBezTo>
                    <a:pt x="11049" y="44789"/>
                    <a:pt x="10803" y="44173"/>
                    <a:pt x="10598" y="43557"/>
                  </a:cubicBezTo>
                  <a:lnTo>
                    <a:pt x="10577" y="43557"/>
                  </a:lnTo>
                  <a:cubicBezTo>
                    <a:pt x="9571" y="40805"/>
                    <a:pt x="9016" y="37828"/>
                    <a:pt x="9016" y="34727"/>
                  </a:cubicBezTo>
                  <a:cubicBezTo>
                    <a:pt x="9016" y="20557"/>
                    <a:pt x="20537" y="9016"/>
                    <a:pt x="34727" y="9016"/>
                  </a:cubicBezTo>
                  <a:cubicBezTo>
                    <a:pt x="48897" y="9016"/>
                    <a:pt x="60439" y="20557"/>
                    <a:pt x="60439" y="34727"/>
                  </a:cubicBezTo>
                  <a:cubicBezTo>
                    <a:pt x="60439" y="37828"/>
                    <a:pt x="59864" y="40805"/>
                    <a:pt x="58857" y="43557"/>
                  </a:cubicBezTo>
                  <a:cubicBezTo>
                    <a:pt x="58631" y="44194"/>
                    <a:pt x="58364" y="44830"/>
                    <a:pt x="58097" y="45447"/>
                  </a:cubicBezTo>
                  <a:cubicBezTo>
                    <a:pt x="57769" y="46145"/>
                    <a:pt x="58282" y="46925"/>
                    <a:pt x="59042" y="46925"/>
                  </a:cubicBezTo>
                  <a:lnTo>
                    <a:pt x="66497" y="46925"/>
                  </a:lnTo>
                  <a:cubicBezTo>
                    <a:pt x="66949" y="46925"/>
                    <a:pt x="67339" y="46638"/>
                    <a:pt x="67482" y="46227"/>
                  </a:cubicBezTo>
                  <a:cubicBezTo>
                    <a:pt x="67791" y="45364"/>
                    <a:pt x="68057" y="44461"/>
                    <a:pt x="68304" y="43557"/>
                  </a:cubicBezTo>
                  <a:cubicBezTo>
                    <a:pt x="69043" y="40744"/>
                    <a:pt x="69454" y="37787"/>
                    <a:pt x="69454" y="34727"/>
                  </a:cubicBezTo>
                  <a:cubicBezTo>
                    <a:pt x="69454" y="15587"/>
                    <a:pt x="53867" y="0"/>
                    <a:pt x="34727" y="0"/>
                  </a:cubicBezTo>
                  <a:close/>
                </a:path>
              </a:pathLst>
            </a:custGeom>
            <a:solidFill>
              <a:srgbClr val="1AB19E"/>
            </a:solidFill>
            <a:ln>
              <a:noFill/>
            </a:ln>
          </p:spPr>
          <p:txBody>
            <a:bodyPr lIns="91425" tIns="91425" rIns="91425" bIns="91425" anchor="ctr" anchorCtr="0">
              <a:noAutofit/>
            </a:bodyPr>
            <a:lstStyle/>
            <a:p>
              <a:pPr lvl="0">
                <a:spcBef>
                  <a:spcPts val="0"/>
                </a:spcBef>
                <a:buNone/>
              </a:pPr>
              <a:endParaRPr/>
            </a:p>
          </p:txBody>
        </p:sp>
        <p:sp>
          <p:nvSpPr>
            <p:cNvPr id="5174" name="Shape 5174"/>
            <p:cNvSpPr/>
            <p:nvPr/>
          </p:nvSpPr>
          <p:spPr>
            <a:xfrm>
              <a:off x="3042450" y="1999075"/>
              <a:ext cx="1539200" cy="1143900"/>
            </a:xfrm>
            <a:custGeom>
              <a:avLst/>
              <a:gdLst/>
              <a:ahLst/>
              <a:cxnLst/>
              <a:rect l="0" t="0" r="0" b="0"/>
              <a:pathLst>
                <a:path w="61568" h="45756" extrusionOk="0">
                  <a:moveTo>
                    <a:pt x="30784" y="1"/>
                  </a:moveTo>
                  <a:cubicBezTo>
                    <a:pt x="13800" y="1"/>
                    <a:pt x="0" y="13821"/>
                    <a:pt x="0" y="30784"/>
                  </a:cubicBezTo>
                  <a:cubicBezTo>
                    <a:pt x="0" y="31749"/>
                    <a:pt x="41" y="32674"/>
                    <a:pt x="123" y="33598"/>
                  </a:cubicBezTo>
                  <a:lnTo>
                    <a:pt x="9200" y="33598"/>
                  </a:lnTo>
                  <a:cubicBezTo>
                    <a:pt x="9077" y="32674"/>
                    <a:pt x="9015" y="31749"/>
                    <a:pt x="9015" y="30784"/>
                  </a:cubicBezTo>
                  <a:cubicBezTo>
                    <a:pt x="9015" y="18791"/>
                    <a:pt x="18770" y="9016"/>
                    <a:pt x="30784" y="9016"/>
                  </a:cubicBezTo>
                  <a:cubicBezTo>
                    <a:pt x="42777" y="9016"/>
                    <a:pt x="52552" y="18791"/>
                    <a:pt x="52552" y="30784"/>
                  </a:cubicBezTo>
                  <a:cubicBezTo>
                    <a:pt x="52552" y="31195"/>
                    <a:pt x="52531" y="31585"/>
                    <a:pt x="52511" y="31975"/>
                  </a:cubicBezTo>
                  <a:cubicBezTo>
                    <a:pt x="52264" y="36432"/>
                    <a:pt x="50683" y="40539"/>
                    <a:pt x="48157" y="43886"/>
                  </a:cubicBezTo>
                  <a:cubicBezTo>
                    <a:pt x="47582" y="44667"/>
                    <a:pt x="48116" y="45755"/>
                    <a:pt x="49081" y="45755"/>
                  </a:cubicBezTo>
                  <a:lnTo>
                    <a:pt x="56967" y="45755"/>
                  </a:lnTo>
                  <a:cubicBezTo>
                    <a:pt x="57398" y="45755"/>
                    <a:pt x="57809" y="45529"/>
                    <a:pt x="58014" y="45139"/>
                  </a:cubicBezTo>
                  <a:cubicBezTo>
                    <a:pt x="60109" y="41176"/>
                    <a:pt x="61341" y="36719"/>
                    <a:pt x="61526" y="31975"/>
                  </a:cubicBezTo>
                  <a:cubicBezTo>
                    <a:pt x="61547" y="31585"/>
                    <a:pt x="61567" y="31195"/>
                    <a:pt x="61567" y="30784"/>
                  </a:cubicBezTo>
                  <a:cubicBezTo>
                    <a:pt x="61567" y="13821"/>
                    <a:pt x="47746" y="1"/>
                    <a:pt x="30784" y="1"/>
                  </a:cubicBezTo>
                  <a:close/>
                </a:path>
              </a:pathLst>
            </a:custGeom>
            <a:solidFill>
              <a:srgbClr val="048371"/>
            </a:solidFill>
            <a:ln>
              <a:noFill/>
            </a:ln>
          </p:spPr>
          <p:txBody>
            <a:bodyPr lIns="91425" tIns="91425" rIns="91425" bIns="91425" anchor="ctr" anchorCtr="0">
              <a:noAutofit/>
            </a:bodyPr>
            <a:lstStyle/>
            <a:p>
              <a:pPr lvl="0">
                <a:spcBef>
                  <a:spcPts val="0"/>
                </a:spcBef>
                <a:buNone/>
              </a:pPr>
              <a:endParaRPr/>
            </a:p>
          </p:txBody>
        </p:sp>
        <p:sp>
          <p:nvSpPr>
            <p:cNvPr id="5175" name="Shape 5175"/>
            <p:cNvSpPr/>
            <p:nvPr/>
          </p:nvSpPr>
          <p:spPr>
            <a:xfrm>
              <a:off x="4999525" y="3599350"/>
              <a:ext cx="208475" cy="114525"/>
            </a:xfrm>
            <a:custGeom>
              <a:avLst/>
              <a:gdLst/>
              <a:ahLst/>
              <a:cxnLst/>
              <a:rect l="0" t="0" r="0" b="0"/>
              <a:pathLst>
                <a:path w="8339" h="4581" extrusionOk="0">
                  <a:moveTo>
                    <a:pt x="1" y="1"/>
                  </a:moveTo>
                  <a:lnTo>
                    <a:pt x="1" y="555"/>
                  </a:lnTo>
                  <a:lnTo>
                    <a:pt x="1274" y="555"/>
                  </a:lnTo>
                  <a:lnTo>
                    <a:pt x="1274" y="4580"/>
                  </a:lnTo>
                  <a:lnTo>
                    <a:pt x="1869" y="4580"/>
                  </a:lnTo>
                  <a:lnTo>
                    <a:pt x="1869" y="555"/>
                  </a:lnTo>
                  <a:lnTo>
                    <a:pt x="3163" y="555"/>
                  </a:lnTo>
                  <a:lnTo>
                    <a:pt x="3163" y="1"/>
                  </a:lnTo>
                  <a:close/>
                  <a:moveTo>
                    <a:pt x="3902" y="1"/>
                  </a:moveTo>
                  <a:lnTo>
                    <a:pt x="3902" y="4580"/>
                  </a:lnTo>
                  <a:lnTo>
                    <a:pt x="4477" y="4580"/>
                  </a:lnTo>
                  <a:lnTo>
                    <a:pt x="4477" y="802"/>
                  </a:lnTo>
                  <a:lnTo>
                    <a:pt x="6038" y="4580"/>
                  </a:lnTo>
                  <a:lnTo>
                    <a:pt x="6202" y="4580"/>
                  </a:lnTo>
                  <a:lnTo>
                    <a:pt x="7763" y="802"/>
                  </a:lnTo>
                  <a:lnTo>
                    <a:pt x="7763" y="4580"/>
                  </a:lnTo>
                  <a:lnTo>
                    <a:pt x="8338" y="4580"/>
                  </a:lnTo>
                  <a:lnTo>
                    <a:pt x="8338" y="1"/>
                  </a:lnTo>
                  <a:lnTo>
                    <a:pt x="7455" y="1"/>
                  </a:lnTo>
                  <a:lnTo>
                    <a:pt x="6120" y="3327"/>
                  </a:lnTo>
                  <a:lnTo>
                    <a:pt x="4785" y="1"/>
                  </a:lnTo>
                  <a:close/>
                </a:path>
              </a:pathLst>
            </a:custGeom>
            <a:solidFill>
              <a:srgbClr val="048371"/>
            </a:solidFill>
            <a:ln>
              <a:noFill/>
            </a:ln>
          </p:spPr>
          <p:txBody>
            <a:bodyPr lIns="91425" tIns="91425" rIns="91425" bIns="91425" anchor="ctr" anchorCtr="0">
              <a:noAutofit/>
            </a:bodyPr>
            <a:lstStyle/>
            <a:p>
              <a:pPr lvl="0">
                <a:spcBef>
                  <a:spcPts val="0"/>
                </a:spcBef>
                <a:buNone/>
              </a:pPr>
              <a:endParaRPr/>
            </a:p>
          </p:txBody>
        </p:sp>
      </p:grpSp>
      <p:sp>
        <p:nvSpPr>
          <p:cNvPr id="5176" name="Shape 5176"/>
          <p:cNvSpPr/>
          <p:nvPr/>
        </p:nvSpPr>
        <p:spPr>
          <a:xfrm rot="2700000">
            <a:off x="1632539" y="1342268"/>
            <a:ext cx="460326" cy="460326"/>
          </a:xfrm>
          <a:prstGeom prst="mathPlus">
            <a:avLst>
              <a:gd name="adj1" fmla="val 10129"/>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177" name="Shape 5177"/>
          <p:cNvSpPr/>
          <p:nvPr/>
        </p:nvSpPr>
        <p:spPr>
          <a:xfrm>
            <a:off x="2284742" y="1317425"/>
            <a:ext cx="1351500" cy="500100"/>
          </a:xfrm>
          <a:prstGeom prst="roundRect">
            <a:avLst>
              <a:gd name="adj" fmla="val 13626"/>
            </a:avLst>
          </a:prstGeom>
          <a:solidFill>
            <a:srgbClr val="CFD5DD"/>
          </a:solidFill>
          <a:ln>
            <a:noFill/>
          </a:ln>
        </p:spPr>
        <p:txBody>
          <a:bodyPr lIns="0" tIns="0" rIns="0" bIns="9125" anchor="ctr" anchorCtr="0">
            <a:noAutofit/>
          </a:bodyPr>
          <a:lstStyle/>
          <a:p>
            <a:pPr marL="0" marR="0" lvl="0" indent="0" algn="ctr" rtl="0">
              <a:spcBef>
                <a:spcPts val="0"/>
              </a:spcBef>
              <a:buSzPct val="25000"/>
              <a:buNone/>
            </a:pPr>
            <a:r>
              <a:rPr lang="en" sz="2500">
                <a:solidFill>
                  <a:schemeClr val="dk1"/>
                </a:solidFill>
                <a:latin typeface="Proxima Nova"/>
                <a:ea typeface="Proxima Nova"/>
                <a:cs typeface="Proxima Nova"/>
                <a:sym typeface="Proxima Nova"/>
              </a:rPr>
              <a:t>BOSH</a:t>
            </a:r>
          </a:p>
        </p:txBody>
      </p:sp>
      <p:sp>
        <p:nvSpPr>
          <p:cNvPr id="5178" name="Shape 5178"/>
          <p:cNvSpPr txBox="1"/>
          <p:nvPr/>
        </p:nvSpPr>
        <p:spPr>
          <a:xfrm>
            <a:off x="4827950" y="1047049"/>
            <a:ext cx="4012500" cy="3648300"/>
          </a:xfrm>
          <a:prstGeom prst="rect">
            <a:avLst/>
          </a:prstGeom>
          <a:noFill/>
          <a:ln>
            <a:noFill/>
          </a:ln>
        </p:spPr>
        <p:txBody>
          <a:bodyPr lIns="91425" tIns="91425" rIns="91425" bIns="91425" anchor="t" anchorCtr="0">
            <a:noAutofit/>
          </a:bodyPr>
          <a:lstStyle/>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内置</a:t>
            </a:r>
            <a:r>
              <a:rPr lang="en-US" altLang="zh-CN" sz="1600" dirty="0" smtClean="0">
                <a:solidFill>
                  <a:schemeClr val="lt2"/>
                </a:solidFill>
                <a:latin typeface="Proxima Nova"/>
                <a:ea typeface="Proxima Nova"/>
                <a:cs typeface="Proxima Nova"/>
                <a:sym typeface="Proxima Nova"/>
              </a:rPr>
              <a:t>OS</a:t>
            </a:r>
            <a:r>
              <a:rPr lang="zh-CN" altLang="en-US" sz="1600" dirty="0" smtClean="0">
                <a:solidFill>
                  <a:schemeClr val="lt2"/>
                </a:solidFill>
                <a:latin typeface="Proxima Nova"/>
                <a:ea typeface="Proxima Nova"/>
                <a:cs typeface="Proxima Nova"/>
                <a:sym typeface="Proxima Nova"/>
              </a:rPr>
              <a:t>的系统打包</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在任何</a:t>
            </a:r>
            <a:r>
              <a:rPr lang="en-US" altLang="zh-CN" sz="1600" dirty="0" smtClean="0">
                <a:solidFill>
                  <a:schemeClr val="lt2"/>
                </a:solidFill>
                <a:latin typeface="Proxima Nova"/>
                <a:ea typeface="Proxima Nova"/>
                <a:cs typeface="Proxima Nova"/>
                <a:sym typeface="Proxima Nova"/>
              </a:rPr>
              <a:t>IaaS</a:t>
            </a:r>
            <a:r>
              <a:rPr lang="zh-CN" altLang="en-US" sz="1600" dirty="0" smtClean="0">
                <a:solidFill>
                  <a:schemeClr val="lt2"/>
                </a:solidFill>
                <a:latin typeface="Proxima Nova"/>
                <a:ea typeface="Proxima Nova"/>
                <a:cs typeface="Proxima Nova"/>
                <a:sym typeface="Proxima Nova"/>
              </a:rPr>
              <a:t>上都可以部署虚机</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跨</a:t>
            </a:r>
            <a:r>
              <a:rPr lang="en-US" altLang="zh-CN" sz="1600" dirty="0" smtClean="0">
                <a:solidFill>
                  <a:schemeClr val="lt2"/>
                </a:solidFill>
                <a:latin typeface="Proxima Nova"/>
                <a:ea typeface="Proxima Nova"/>
                <a:cs typeface="Proxima Nova"/>
                <a:sym typeface="Proxima Nova"/>
              </a:rPr>
              <a:t>AZ</a:t>
            </a:r>
            <a:r>
              <a:rPr lang="zh-CN" altLang="en-US" sz="1600" dirty="0" smtClean="0">
                <a:solidFill>
                  <a:schemeClr val="lt2"/>
                </a:solidFill>
                <a:latin typeface="Proxima Nova"/>
                <a:ea typeface="Proxima Nova"/>
                <a:cs typeface="Proxima Nova"/>
                <a:sym typeface="Proxima Nova"/>
              </a:rPr>
              <a:t>的部署软件</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健康监控</a:t>
            </a:r>
            <a:r>
              <a:rPr lang="en" sz="1600" dirty="0" smtClean="0">
                <a:solidFill>
                  <a:schemeClr val="lt2"/>
                </a:solidFill>
                <a:latin typeface="Proxima Nova"/>
                <a:ea typeface="Proxima Nova"/>
                <a:cs typeface="Proxima Nova"/>
                <a:sym typeface="Proxima Nova"/>
              </a:rPr>
              <a:t> (</a:t>
            </a:r>
            <a:r>
              <a:rPr lang="zh-CN" altLang="en-US" sz="1600" dirty="0" smtClean="0">
                <a:solidFill>
                  <a:schemeClr val="lt2"/>
                </a:solidFill>
                <a:latin typeface="Proxima Nova"/>
                <a:ea typeface="Proxima Nova"/>
                <a:cs typeface="Proxima Nova"/>
                <a:sym typeface="Proxima Nova"/>
              </a:rPr>
              <a:t>虚机</a:t>
            </a:r>
            <a:r>
              <a:rPr lang="en-US" altLang="zh-CN" sz="1600" dirty="0" smtClean="0">
                <a:solidFill>
                  <a:schemeClr val="lt2"/>
                </a:solidFill>
                <a:latin typeface="Proxima Nova"/>
                <a:ea typeface="Proxima Nova"/>
                <a:cs typeface="Proxima Nova"/>
                <a:sym typeface="Proxima Nova"/>
              </a:rPr>
              <a:t>/</a:t>
            </a:r>
            <a:r>
              <a:rPr lang="zh-CN" altLang="en-US" sz="1600" dirty="0" smtClean="0">
                <a:solidFill>
                  <a:schemeClr val="lt2"/>
                </a:solidFill>
                <a:latin typeface="Proxima Nova"/>
                <a:ea typeface="Proxima Nova"/>
                <a:cs typeface="Proxima Nova"/>
                <a:sym typeface="Proxima Nova"/>
              </a:rPr>
              <a:t>服务器和进程</a:t>
            </a:r>
            <a:r>
              <a:rPr lang="en" sz="1600" dirty="0" smtClean="0">
                <a:solidFill>
                  <a:schemeClr val="lt2"/>
                </a:solidFill>
                <a:latin typeface="Proxima Nova"/>
                <a:ea typeface="Proxima Nova"/>
                <a:cs typeface="Proxima Nova"/>
                <a:sym typeface="Proxima Nova"/>
              </a:rPr>
              <a:t>)</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a:solidFill>
                  <a:schemeClr val="lt2"/>
                </a:solidFill>
                <a:latin typeface="Proxima Nova"/>
                <a:ea typeface="Proxima Nova"/>
                <a:cs typeface="Proxima Nova"/>
                <a:sym typeface="Proxima Nova"/>
              </a:rPr>
              <a:t>自</a:t>
            </a:r>
            <a:r>
              <a:rPr lang="zh-CN" altLang="en-US" sz="1600" dirty="0" smtClean="0">
                <a:solidFill>
                  <a:schemeClr val="lt2"/>
                </a:solidFill>
                <a:latin typeface="Proxima Nova"/>
                <a:ea typeface="Proxima Nova"/>
                <a:cs typeface="Proxima Nova"/>
                <a:sym typeface="Proxima Nova"/>
              </a:rPr>
              <a:t>愈机制</a:t>
            </a:r>
            <a:r>
              <a:rPr lang="en-US" altLang="zh-CN" sz="1600" dirty="0" smtClean="0">
                <a:solidFill>
                  <a:schemeClr val="lt2"/>
                </a:solidFill>
                <a:latin typeface="Proxima Nova"/>
                <a:ea typeface="Proxima Nova"/>
                <a:cs typeface="Proxima Nova"/>
                <a:sym typeface="Proxima Nova"/>
              </a:rPr>
              <a:t>(</a:t>
            </a:r>
            <a:r>
              <a:rPr lang="zh-CN" altLang="en-US" sz="1600" dirty="0" smtClean="0">
                <a:solidFill>
                  <a:schemeClr val="lt2"/>
                </a:solidFill>
                <a:latin typeface="Proxima Nova"/>
                <a:ea typeface="Proxima Nova"/>
                <a:cs typeface="Proxima Nova"/>
                <a:sym typeface="Proxima Nova"/>
              </a:rPr>
              <a:t>重构</a:t>
            </a:r>
            <a:r>
              <a:rPr lang="en-US" altLang="zh-CN" sz="1600" dirty="0" smtClean="0">
                <a:solidFill>
                  <a:schemeClr val="lt2"/>
                </a:solidFill>
                <a:latin typeface="Proxima Nova"/>
                <a:ea typeface="Proxima Nova"/>
                <a:cs typeface="Proxima Nova"/>
                <a:sym typeface="Proxima Nova"/>
              </a:rPr>
              <a:t>)</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存储管理</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通过金丝雀的方式滚动升级</a:t>
            </a:r>
            <a:endParaRPr lang="en" sz="1600" dirty="0">
              <a:solidFill>
                <a:schemeClr val="lt2"/>
              </a:solidFill>
              <a:latin typeface="Proxima Nova"/>
              <a:ea typeface="Proxima Nova"/>
              <a:cs typeface="Proxima Nova"/>
              <a:sym typeface="Proxima Nova"/>
            </a:endParaRPr>
          </a:p>
          <a:p>
            <a:pPr lvl="0" rtl="0">
              <a:lnSpc>
                <a:spcPct val="100000"/>
              </a:lnSpc>
              <a:spcBef>
                <a:spcPts val="0"/>
              </a:spcBef>
              <a:spcAft>
                <a:spcPts val="1500"/>
              </a:spcAft>
              <a:buNone/>
            </a:pPr>
            <a:r>
              <a:rPr lang="zh-CN" altLang="en-US" sz="1600" dirty="0" smtClean="0">
                <a:solidFill>
                  <a:schemeClr val="lt2"/>
                </a:solidFill>
                <a:latin typeface="Proxima Nova"/>
                <a:ea typeface="Proxima Nova"/>
                <a:cs typeface="Proxima Nova"/>
                <a:sym typeface="Proxima Nova"/>
              </a:rPr>
              <a:t>集群的弹性伸缩</a:t>
            </a:r>
            <a:endParaRPr lang="en" sz="1600" dirty="0">
              <a:solidFill>
                <a:schemeClr val="lt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2"/>
        <p:cNvGrpSpPr/>
        <p:nvPr/>
      </p:nvGrpSpPr>
      <p:grpSpPr>
        <a:xfrm>
          <a:off x="0" y="0"/>
          <a:ext cx="0" cy="0"/>
          <a:chOff x="0" y="0"/>
          <a:chExt cx="0" cy="0"/>
        </a:xfrm>
      </p:grpSpPr>
      <p:pic>
        <p:nvPicPr>
          <p:cNvPr id="5183" name="Shape 5183"/>
          <p:cNvPicPr preferRelativeResize="0"/>
          <p:nvPr/>
        </p:nvPicPr>
        <p:blipFill>
          <a:blip r:embed="rId3">
            <a:alphaModFix/>
          </a:blip>
          <a:stretch>
            <a:fillRect/>
          </a:stretch>
        </p:blipFill>
        <p:spPr>
          <a:xfrm>
            <a:off x="1119675" y="309799"/>
            <a:ext cx="2536450" cy="688499"/>
          </a:xfrm>
          <a:prstGeom prst="rect">
            <a:avLst/>
          </a:prstGeom>
          <a:noFill/>
          <a:ln>
            <a:noFill/>
          </a:ln>
        </p:spPr>
      </p:pic>
      <p:sp>
        <p:nvSpPr>
          <p:cNvPr id="5184" name="Shape 5184"/>
          <p:cNvSpPr txBox="1"/>
          <p:nvPr/>
        </p:nvSpPr>
        <p:spPr>
          <a:xfrm>
            <a:off x="1119675" y="1253700"/>
            <a:ext cx="7012500" cy="1161300"/>
          </a:xfrm>
          <a:prstGeom prst="rect">
            <a:avLst/>
          </a:prstGeom>
          <a:noFill/>
          <a:ln>
            <a:noFill/>
          </a:ln>
        </p:spPr>
        <p:txBody>
          <a:bodyPr lIns="91425" tIns="91425" rIns="91425" bIns="91425" anchor="t" anchorCtr="0">
            <a:noAutofit/>
          </a:bodyPr>
          <a:lstStyle/>
          <a:p>
            <a:pPr lvl="0" algn="ctr" rtl="0">
              <a:spcBef>
                <a:spcPts val="0"/>
              </a:spcBef>
              <a:buNone/>
            </a:pPr>
            <a:r>
              <a:rPr lang="en" sz="2000" dirty="0" smtClean="0"/>
              <a:t>“</a:t>
            </a:r>
            <a:r>
              <a:rPr lang="zh-CN" altLang="en-US" sz="2000" dirty="0" smtClean="0"/>
              <a:t>给我运行容器</a:t>
            </a:r>
            <a:r>
              <a:rPr lang="en" sz="2000" dirty="0" smtClean="0"/>
              <a:t>. </a:t>
            </a:r>
            <a:r>
              <a:rPr lang="zh-CN" altLang="en-US" sz="2000" dirty="0" smtClean="0"/>
              <a:t>我会提供和管理容器镜像、配置端口绑定、路由和依赖性</a:t>
            </a:r>
            <a:r>
              <a:rPr lang="en" sz="2000" dirty="0" smtClean="0"/>
              <a:t>”</a:t>
            </a:r>
            <a:endParaRPr lang="en" sz="2000" dirty="0"/>
          </a:p>
        </p:txBody>
      </p:sp>
      <p:sp>
        <p:nvSpPr>
          <p:cNvPr id="5185" name="Shape 5185"/>
          <p:cNvSpPr txBox="1"/>
          <p:nvPr/>
        </p:nvSpPr>
        <p:spPr>
          <a:xfrm>
            <a:off x="1119675" y="3069425"/>
            <a:ext cx="7647900" cy="1806581"/>
          </a:xfrm>
          <a:prstGeom prst="rect">
            <a:avLst/>
          </a:prstGeom>
          <a:noFill/>
          <a:ln>
            <a:noFill/>
          </a:ln>
        </p:spPr>
        <p:txBody>
          <a:bodyPr lIns="91425" tIns="45700" rIns="91425" bIns="45700" anchor="t" anchorCtr="0">
            <a:noAutofit/>
          </a:bodyPr>
          <a:lstStyle/>
          <a:p>
            <a:pPr lvl="0" rtl="0">
              <a:spcBef>
                <a:spcPts val="0"/>
              </a:spcBef>
              <a:buNone/>
            </a:pPr>
            <a:r>
              <a:rPr lang="zh-CN" altLang="en-US" b="1" dirty="0" smtClean="0">
                <a:solidFill>
                  <a:srgbClr val="1AB9A5"/>
                </a:solidFill>
                <a:latin typeface="Proxima Nova"/>
                <a:ea typeface="Proxima Nova"/>
                <a:cs typeface="Proxima Nova"/>
                <a:sym typeface="Proxima Nova"/>
              </a:rPr>
              <a:t>开发者构建容器</a:t>
            </a:r>
            <a:r>
              <a:rPr lang="en" b="1" dirty="0" smtClean="0">
                <a:solidFill>
                  <a:srgbClr val="1AB9A5"/>
                </a:solidFill>
                <a:latin typeface="Proxima Nova"/>
                <a:ea typeface="Proxima Nova"/>
                <a:cs typeface="Proxima Nova"/>
                <a:sym typeface="Proxima Nova"/>
              </a:rPr>
              <a:t>.</a:t>
            </a:r>
            <a:r>
              <a:rPr lang="en" b="1" dirty="0" smtClean="0">
                <a:solidFill>
                  <a:schemeClr val="accent6"/>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开发者负责打包构建容器，并且以容器为交付物，</a:t>
            </a:r>
            <a:endParaRPr lang="en" dirty="0">
              <a:solidFill>
                <a:srgbClr val="434343"/>
              </a:solidFill>
              <a:latin typeface="Proxima Nova"/>
              <a:ea typeface="Proxima Nova"/>
              <a:cs typeface="Proxima Nova"/>
              <a:sym typeface="Proxima Nova"/>
            </a:endParaRPr>
          </a:p>
          <a:p>
            <a:pPr lvl="0" rtl="0">
              <a:spcBef>
                <a:spcPts val="0"/>
              </a:spcBef>
              <a:buNone/>
            </a:pPr>
            <a:endParaRPr b="1" dirty="0">
              <a:solidFill>
                <a:srgbClr val="1AB9A5"/>
              </a:solidFill>
              <a:latin typeface="Proxima Nova"/>
              <a:ea typeface="Proxima Nova"/>
              <a:cs typeface="Proxima Nova"/>
              <a:sym typeface="Proxima Nova"/>
            </a:endParaRPr>
          </a:p>
          <a:p>
            <a:pPr lvl="0" rtl="0">
              <a:spcBef>
                <a:spcPts val="0"/>
              </a:spcBef>
              <a:buNone/>
            </a:pPr>
            <a:r>
              <a:rPr lang="zh-CN" altLang="en-US" b="1" dirty="0" smtClean="0">
                <a:solidFill>
                  <a:srgbClr val="1AB9A5"/>
                </a:solidFill>
                <a:latin typeface="Proxima Nova"/>
                <a:ea typeface="Proxima Nova"/>
                <a:cs typeface="Proxima Nova"/>
                <a:sym typeface="Proxima Nova"/>
              </a:rPr>
              <a:t>更高的灵活性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对于预先打包好的基于镜像的任务更易于部署</a:t>
            </a:r>
            <a:endParaRPr lang="en" dirty="0">
              <a:solidFill>
                <a:srgbClr val="434343"/>
              </a:solidFill>
              <a:latin typeface="Proxima Nova"/>
              <a:ea typeface="Proxima Nova"/>
              <a:cs typeface="Proxima Nova"/>
              <a:sym typeface="Proxima Nova"/>
            </a:endParaRPr>
          </a:p>
          <a:p>
            <a:pPr lvl="0" rtl="0">
              <a:spcBef>
                <a:spcPts val="0"/>
              </a:spcBef>
              <a:buNone/>
            </a:pPr>
            <a:endParaRPr dirty="0">
              <a:solidFill>
                <a:srgbClr val="434343"/>
              </a:solidFill>
              <a:latin typeface="Proxima Nova"/>
              <a:ea typeface="Proxima Nova"/>
              <a:cs typeface="Proxima Nova"/>
              <a:sym typeface="Proxima Nova"/>
            </a:endParaRPr>
          </a:p>
          <a:p>
            <a:pPr lvl="0" rtl="0">
              <a:spcBef>
                <a:spcPts val="0"/>
              </a:spcBef>
              <a:buNone/>
            </a:pPr>
            <a:r>
              <a:rPr lang="zh-CN" altLang="en-US" b="1" dirty="0" smtClean="0">
                <a:solidFill>
                  <a:srgbClr val="1AB9A5"/>
                </a:solidFill>
                <a:latin typeface="Proxima Nova"/>
                <a:ea typeface="Proxima Nova"/>
                <a:cs typeface="Proxima Nova"/>
                <a:sym typeface="Proxima Nova"/>
              </a:rPr>
              <a:t>更多的定制性</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提供了更多的扩展点，用于各种定制的可能</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endParaRPr dirty="0">
              <a:solidFill>
                <a:srgbClr val="434343"/>
              </a:solidFill>
              <a:latin typeface="Proxima Nova"/>
              <a:ea typeface="Proxima Nova"/>
              <a:cs typeface="Proxima Nova"/>
              <a:sym typeface="Proxima Nova"/>
            </a:endParaRPr>
          </a:p>
          <a:p>
            <a:pPr lvl="0" rtl="0">
              <a:spcBef>
                <a:spcPts val="0"/>
              </a:spcBef>
              <a:buNone/>
            </a:pPr>
            <a:r>
              <a:rPr lang="zh-CN" altLang="en-US" b="1" dirty="0" smtClean="0">
                <a:solidFill>
                  <a:srgbClr val="1AB9A5"/>
                </a:solidFill>
                <a:latin typeface="Proxima Nova"/>
                <a:ea typeface="Proxima Nova"/>
                <a:cs typeface="Proxima Nova"/>
                <a:sym typeface="Proxima Nova"/>
              </a:rPr>
              <a:t>更多的控制</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提供了显式的端口绑定和容器共置</a:t>
            </a:r>
            <a:r>
              <a:rPr lang="en-US" altLang="zh-CN" dirty="0" smtClean="0">
                <a:solidFill>
                  <a:srgbClr val="434343"/>
                </a:solidFill>
                <a:latin typeface="Proxima Nova"/>
                <a:ea typeface="Proxima Nova"/>
                <a:cs typeface="Proxima Nova"/>
                <a:sym typeface="Proxima Nova"/>
              </a:rPr>
              <a:t>(Pods)</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lvl="0" rtl="0">
              <a:spcBef>
                <a:spcPts val="0"/>
              </a:spcBef>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endParaRPr lang="en" b="1" dirty="0">
              <a:solidFill>
                <a:srgbClr val="FFFFFF"/>
              </a:solidFill>
              <a:latin typeface="Proxima Nova"/>
              <a:ea typeface="Proxima Nova"/>
              <a:cs typeface="Proxima Nova"/>
              <a:sym typeface="Proxima Nova"/>
            </a:endParaRPr>
          </a:p>
        </p:txBody>
      </p:sp>
      <p:sp>
        <p:nvSpPr>
          <p:cNvPr id="5186" name="Shape 5186"/>
          <p:cNvSpPr txBox="1"/>
          <p:nvPr/>
        </p:nvSpPr>
        <p:spPr>
          <a:xfrm>
            <a:off x="1502775" y="2099025"/>
            <a:ext cx="6043500" cy="688500"/>
          </a:xfrm>
          <a:prstGeom prst="rect">
            <a:avLst/>
          </a:prstGeom>
          <a:noFill/>
          <a:ln>
            <a:noFill/>
          </a:ln>
        </p:spPr>
        <p:txBody>
          <a:bodyPr lIns="91425" tIns="91425" rIns="91425" bIns="91425" anchor="t" anchorCtr="0">
            <a:noAutofit/>
          </a:bodyPr>
          <a:lstStyle/>
          <a:p>
            <a:pPr lvl="0" algn="ctr" rtl="0">
              <a:spcBef>
                <a:spcPts val="0"/>
              </a:spcBef>
              <a:buNone/>
            </a:pPr>
            <a:r>
              <a:rPr lang="zh-CN" altLang="en-US" sz="1800" b="1" dirty="0" smtClean="0">
                <a:solidFill>
                  <a:schemeClr val="accent2"/>
                </a:solidFill>
                <a:latin typeface="Proxima Nova"/>
                <a:ea typeface="Proxima Nova"/>
                <a:cs typeface="Proxima Nova"/>
                <a:sym typeface="Proxima Nova"/>
              </a:rPr>
              <a:t>适合套装软件、多端口的服务应用、以及需要精细控制的应用</a:t>
            </a:r>
            <a:endParaRPr lang="en" sz="1800" b="1" dirty="0">
              <a:solidFill>
                <a:schemeClr val="accent2"/>
              </a:solidFill>
              <a:latin typeface="Proxima Nova"/>
              <a:ea typeface="Proxima Nova"/>
              <a:cs typeface="Proxima Nova"/>
              <a:sym typeface="Proxima Nova"/>
            </a:endParaRPr>
          </a:p>
        </p:txBody>
      </p:sp>
      <p:sp>
        <p:nvSpPr>
          <p:cNvPr id="5187" name="Shape 5187"/>
          <p:cNvSpPr txBox="1"/>
          <p:nvPr/>
        </p:nvSpPr>
        <p:spPr>
          <a:xfrm>
            <a:off x="6246005" y="404158"/>
            <a:ext cx="1672800" cy="499800"/>
          </a:xfrm>
          <a:prstGeom prst="rect">
            <a:avLst/>
          </a:prstGeom>
          <a:noFill/>
          <a:ln>
            <a:noFill/>
          </a:ln>
        </p:spPr>
        <p:txBody>
          <a:bodyPr lIns="91425" tIns="91425" rIns="91425" bIns="91425" anchor="t" anchorCtr="0">
            <a:noAutofit/>
          </a:bodyPr>
          <a:lstStyle/>
          <a:p>
            <a:pPr lvl="0" rtl="0">
              <a:spcBef>
                <a:spcPts val="0"/>
              </a:spcBef>
              <a:buNone/>
            </a:pPr>
            <a:r>
              <a:rPr lang="en-US" altLang="zh-CN" sz="1500" b="1" dirty="0" err="1" smtClean="0">
                <a:solidFill>
                  <a:srgbClr val="1AB9A5"/>
                </a:solidFill>
                <a:latin typeface="Proxima Nova"/>
                <a:ea typeface="Proxima Nova"/>
                <a:cs typeface="Proxima Nova"/>
                <a:sym typeface="Proxima Nova"/>
              </a:rPr>
              <a:t>CaaS</a:t>
            </a:r>
            <a:r>
              <a:rPr lang="en" sz="1500" b="1" dirty="0" smtClean="0">
                <a:solidFill>
                  <a:srgbClr val="1AB9A5"/>
                </a:solidFill>
                <a:latin typeface="Proxima Nova"/>
                <a:ea typeface="Proxima Nova"/>
                <a:cs typeface="Proxima Nova"/>
                <a:sym typeface="Proxima Nova"/>
              </a:rPr>
              <a:t>(</a:t>
            </a:r>
            <a:r>
              <a:rPr lang="zh-CN" altLang="en-US" sz="1500" b="1" dirty="0" smtClean="0">
                <a:solidFill>
                  <a:srgbClr val="1AB9A5"/>
                </a:solidFill>
                <a:latin typeface="Proxima Nova"/>
                <a:ea typeface="Proxima Nova"/>
                <a:cs typeface="Proxima Nova"/>
                <a:sym typeface="Proxima Nova"/>
              </a:rPr>
              <a:t>容器编排</a:t>
            </a:r>
            <a:r>
              <a:rPr lang="en" sz="1500" b="1" dirty="0" smtClean="0">
                <a:solidFill>
                  <a:srgbClr val="1AB9A5"/>
                </a:solidFill>
                <a:latin typeface="Proxima Nova"/>
                <a:ea typeface="Proxima Nova"/>
                <a:cs typeface="Proxima Nova"/>
                <a:sym typeface="Proxima Nova"/>
              </a:rPr>
              <a:t>)</a:t>
            </a:r>
            <a:endParaRPr lang="en" sz="1500" b="1" dirty="0">
              <a:solidFill>
                <a:srgbClr val="1AB9A5"/>
              </a:solidFill>
              <a:latin typeface="Proxima Nova"/>
              <a:ea typeface="Proxima Nova"/>
              <a:cs typeface="Proxima Nova"/>
              <a:sym typeface="Proxima Nova"/>
            </a:endParaRPr>
          </a:p>
        </p:txBody>
      </p:sp>
      <p:sp>
        <p:nvSpPr>
          <p:cNvPr id="5188" name="Shape 5188"/>
          <p:cNvSpPr/>
          <p:nvPr/>
        </p:nvSpPr>
        <p:spPr>
          <a:xfrm rot="5400000">
            <a:off x="5996450" y="524169"/>
            <a:ext cx="214500" cy="180000"/>
          </a:xfrm>
          <a:prstGeom prst="triangle">
            <a:avLst>
              <a:gd name="adj" fmla="val 56256"/>
            </a:avLst>
          </a:prstGeom>
          <a:ln/>
        </p:spPr>
        <p:style>
          <a:lnRef idx="2">
            <a:schemeClr val="accent1"/>
          </a:lnRef>
          <a:fillRef idx="1">
            <a:schemeClr val="lt1"/>
          </a:fillRef>
          <a:effectRef idx="0">
            <a:schemeClr val="accent1"/>
          </a:effectRef>
          <a:fontRef idx="minor">
            <a:schemeClr val="dk1"/>
          </a:fontRef>
        </p:style>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92"/>
        <p:cNvGrpSpPr/>
        <p:nvPr/>
      </p:nvGrpSpPr>
      <p:grpSpPr>
        <a:xfrm>
          <a:off x="0" y="0"/>
          <a:ext cx="0" cy="0"/>
          <a:chOff x="0" y="0"/>
          <a:chExt cx="0" cy="0"/>
        </a:xfrm>
      </p:grpSpPr>
      <p:sp>
        <p:nvSpPr>
          <p:cNvPr id="5193" name="Shape 5193"/>
          <p:cNvSpPr txBox="1">
            <a:spLocks noGrp="1"/>
          </p:cNvSpPr>
          <p:nvPr>
            <p:ph type="title"/>
          </p:nvPr>
        </p:nvSpPr>
        <p:spPr>
          <a:xfrm>
            <a:off x="621850" y="284816"/>
            <a:ext cx="8663100" cy="557700"/>
          </a:xfrm>
          <a:prstGeom prst="rect">
            <a:avLst/>
          </a:prstGeom>
          <a:noFill/>
          <a:ln>
            <a:noFill/>
          </a:ln>
        </p:spPr>
        <p:txBody>
          <a:bodyPr lIns="45675" tIns="45675" rIns="45675" bIns="45675" anchor="t" anchorCtr="0">
            <a:noAutofit/>
          </a:bodyPr>
          <a:lstStyle/>
          <a:p>
            <a:pPr algn="ctr">
              <a:buClr>
                <a:srgbClr val="666666"/>
              </a:buClr>
              <a:buSzPct val="25000"/>
            </a:pPr>
            <a:r>
              <a:rPr lang="zh-CN" altLang="en-US" sz="2400" dirty="0">
                <a:solidFill>
                  <a:srgbClr val="008080"/>
                </a:solidFill>
                <a:latin typeface="黑体" panose="02010609060101010101" pitchFamily="49" charset="-122"/>
                <a:ea typeface="黑体" panose="02010609060101010101" pitchFamily="49" charset="-122"/>
              </a:rPr>
              <a:t>纯开源</a:t>
            </a:r>
            <a:r>
              <a:rPr lang="en" sz="2400" dirty="0">
                <a:solidFill>
                  <a:srgbClr val="008080"/>
                </a:solidFill>
                <a:latin typeface="黑体" panose="02010609060101010101" pitchFamily="49" charset="-122"/>
                <a:ea typeface="黑体" panose="02010609060101010101" pitchFamily="49" charset="-122"/>
              </a:rPr>
              <a:t>Kubernetes – </a:t>
            </a:r>
            <a:r>
              <a:rPr lang="zh-CN" altLang="en-US" sz="2400" dirty="0">
                <a:solidFill>
                  <a:srgbClr val="008080"/>
                </a:solidFill>
                <a:latin typeface="黑体" panose="02010609060101010101" pitchFamily="49" charset="-122"/>
                <a:ea typeface="黑体" panose="02010609060101010101" pitchFamily="49" charset="-122"/>
                <a:sym typeface="Arial"/>
              </a:rPr>
              <a:t>运维工作量大</a:t>
            </a:r>
            <a:endParaRPr lang="en" sz="2400" dirty="0">
              <a:solidFill>
                <a:srgbClr val="008080"/>
              </a:solidFill>
              <a:latin typeface="黑体" panose="02010609060101010101" pitchFamily="49" charset="-122"/>
              <a:ea typeface="黑体" panose="02010609060101010101" pitchFamily="49" charset="-122"/>
              <a:sym typeface="Arial"/>
            </a:endParaRPr>
          </a:p>
        </p:txBody>
      </p:sp>
      <p:cxnSp>
        <p:nvCxnSpPr>
          <p:cNvPr id="5194" name="Shape 5194"/>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95" name="Shape 5195"/>
          <p:cNvSpPr txBox="1"/>
          <p:nvPr/>
        </p:nvSpPr>
        <p:spPr>
          <a:xfrm>
            <a:off x="4935425" y="1110725"/>
            <a:ext cx="3884400" cy="37617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1AB9A5"/>
              </a:buClr>
              <a:buSzPct val="25000"/>
              <a:buFont typeface="Proxima Nova"/>
              <a:buNone/>
            </a:pPr>
            <a:r>
              <a:rPr lang="zh-CN" altLang="en-US" sz="1400" b="1" i="0" u="none" strike="noStrike" cap="none" dirty="0" smtClean="0">
                <a:solidFill>
                  <a:srgbClr val="1AB9A5"/>
                </a:solidFill>
                <a:latin typeface="Proxima Nova"/>
                <a:ea typeface="Proxima Nova"/>
                <a:cs typeface="Proxima Nova"/>
                <a:sym typeface="Proxima Nova"/>
              </a:rPr>
              <a:t>高可用性</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没有开箱即用的系统集群部件的容错机制</a:t>
            </a:r>
            <a:r>
              <a:rPr lang="en-US" altLang="zh-CN" sz="1400" b="0" i="0" u="none" strike="noStrike" cap="none" dirty="0" smtClean="0">
                <a:solidFill>
                  <a:srgbClr val="434343"/>
                </a:solidFill>
                <a:latin typeface="Proxima Nova"/>
                <a:ea typeface="Proxima Nova"/>
                <a:cs typeface="Proxima Nova"/>
                <a:sym typeface="Proxima Nova"/>
              </a:rPr>
              <a:t>(</a:t>
            </a:r>
            <a:r>
              <a:rPr lang="zh-CN" altLang="en-US" sz="1400" b="0" i="0" u="none" strike="noStrike" cap="none" dirty="0" smtClean="0">
                <a:solidFill>
                  <a:srgbClr val="434343"/>
                </a:solidFill>
                <a:latin typeface="Proxima Nova"/>
                <a:ea typeface="Proxima Nova"/>
                <a:cs typeface="Proxima Nova"/>
                <a:sym typeface="Proxima Nova"/>
              </a:rPr>
              <a:t>比如</a:t>
            </a:r>
            <a:r>
              <a:rPr lang="en-US" altLang="zh-CN" sz="1400" b="0" i="0" u="none" strike="noStrike" cap="none" dirty="0" smtClean="0">
                <a:solidFill>
                  <a:srgbClr val="434343"/>
                </a:solidFill>
                <a:latin typeface="Proxima Nova"/>
                <a:ea typeface="Proxima Nova"/>
                <a:cs typeface="Proxima Nova"/>
                <a:sym typeface="Proxima Nova"/>
              </a:rPr>
              <a:t>Master</a:t>
            </a:r>
            <a:r>
              <a:rPr lang="zh-CN" altLang="en-US" sz="1400" b="0" i="0" u="none" strike="noStrike" cap="none" dirty="0" smtClean="0">
                <a:solidFill>
                  <a:srgbClr val="434343"/>
                </a:solidFill>
                <a:latin typeface="Proxima Nova"/>
                <a:ea typeface="Proxima Nova"/>
                <a:cs typeface="Proxima Nova"/>
                <a:sym typeface="Proxima Nova"/>
              </a:rPr>
              <a:t>节点和</a:t>
            </a:r>
            <a:r>
              <a:rPr lang="en-US" altLang="zh-CN" sz="1400" b="0" i="0" u="none" strike="noStrike" cap="none" dirty="0" smtClean="0">
                <a:solidFill>
                  <a:srgbClr val="434343"/>
                </a:solidFill>
                <a:latin typeface="Proxima Nova"/>
                <a:ea typeface="Proxima Nova"/>
                <a:cs typeface="Proxima Nova"/>
                <a:sym typeface="Proxima Nova"/>
              </a:rPr>
              <a:t>ETCD</a:t>
            </a:r>
            <a:r>
              <a:rPr lang="zh-CN" altLang="en-US" sz="1400" b="0" i="0" u="none" strike="noStrike" cap="none" dirty="0" smtClean="0">
                <a:solidFill>
                  <a:srgbClr val="434343"/>
                </a:solidFill>
                <a:latin typeface="Proxima Nova"/>
                <a:ea typeface="Proxima Nova"/>
                <a:cs typeface="Proxima Nova"/>
                <a:sym typeface="Proxima Nova"/>
              </a:rPr>
              <a:t>节点</a:t>
            </a:r>
            <a:r>
              <a:rPr lang="en-US" altLang="zh-C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弹性伸缩</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en" sz="1400" b="0" i="0" u="none" strike="noStrike" cap="none" dirty="0" smtClean="0">
                <a:solidFill>
                  <a:srgbClr val="434343"/>
                </a:solidFill>
                <a:latin typeface="Proxima Nova"/>
                <a:ea typeface="Proxima Nova"/>
                <a:cs typeface="Proxima Nova"/>
                <a:sym typeface="Proxima Nova"/>
              </a:rPr>
              <a:t>Kubernetes</a:t>
            </a:r>
            <a:r>
              <a:rPr lang="zh-CN" altLang="en-US" sz="1400" b="0" i="0" u="none" strike="noStrike" cap="none" dirty="0" smtClean="0">
                <a:solidFill>
                  <a:srgbClr val="434343"/>
                </a:solidFill>
                <a:latin typeface="Proxima Nova"/>
                <a:ea typeface="Proxima Nova"/>
                <a:cs typeface="Proxima Nova"/>
                <a:sym typeface="Proxima Nova"/>
              </a:rPr>
              <a:t>支持容器、</a:t>
            </a:r>
            <a:r>
              <a:rPr lang="en-US" altLang="zh-CN" sz="1400" b="0" i="0" u="none" strike="noStrike" cap="none" dirty="0" smtClean="0">
                <a:solidFill>
                  <a:srgbClr val="434343"/>
                </a:solidFill>
                <a:latin typeface="Proxima Nova"/>
                <a:ea typeface="Proxima Nova"/>
                <a:cs typeface="Proxima Nova"/>
                <a:sym typeface="Proxima Nova"/>
              </a:rPr>
              <a:t>Pod</a:t>
            </a:r>
            <a:r>
              <a:rPr lang="zh-CN" altLang="en-US" sz="1400" b="0" i="0" u="none" strike="noStrike" cap="none" dirty="0" smtClean="0">
                <a:solidFill>
                  <a:srgbClr val="434343"/>
                </a:solidFill>
                <a:latin typeface="Proxima Nova"/>
                <a:ea typeface="Proxima Nova"/>
                <a:cs typeface="Proxima Nova"/>
                <a:sym typeface="Proxima Nova"/>
              </a:rPr>
              <a:t>和服务的弹性伸缩，但是不支持节点</a:t>
            </a:r>
            <a:r>
              <a:rPr lang="en-US" altLang="zh-CN" sz="1400" b="0" i="0" u="none" strike="noStrike" cap="none" dirty="0" smtClean="0">
                <a:solidFill>
                  <a:srgbClr val="434343"/>
                </a:solidFill>
                <a:latin typeface="Proxima Nova"/>
                <a:ea typeface="Proxima Nova"/>
                <a:cs typeface="Proxima Nova"/>
                <a:sym typeface="Proxima Nova"/>
              </a:rPr>
              <a:t>/</a:t>
            </a:r>
            <a:r>
              <a:rPr lang="zh-CN" altLang="en-US" sz="1400" b="0" i="0" u="none" strike="noStrike" cap="none" dirty="0" smtClean="0">
                <a:solidFill>
                  <a:srgbClr val="434343"/>
                </a:solidFill>
                <a:latin typeface="Proxima Nova"/>
                <a:ea typeface="Proxima Nova"/>
                <a:cs typeface="Proxima Nova"/>
                <a:sym typeface="Proxima Nova"/>
              </a:rPr>
              <a:t>虚机的弹性伸缩</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健康检查和自愈</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en" sz="1400" b="0" i="0" u="none" strike="noStrike" cap="none" dirty="0" smtClean="0">
                <a:solidFill>
                  <a:srgbClr val="434343"/>
                </a:solidFill>
                <a:latin typeface="Proxima Nova"/>
                <a:ea typeface="Proxima Nova"/>
                <a:cs typeface="Proxima Nova"/>
                <a:sym typeface="Proxima Nova"/>
              </a:rPr>
              <a:t>Kubernetes</a:t>
            </a:r>
            <a:r>
              <a:rPr lang="zh-CN" altLang="en-US" sz="1400" b="0" i="0" u="none" strike="noStrike" cap="none" dirty="0" smtClean="0">
                <a:solidFill>
                  <a:srgbClr val="434343"/>
                </a:solidFill>
                <a:latin typeface="Proxima Nova"/>
                <a:ea typeface="Proxima Nova"/>
                <a:cs typeface="Proxima Nova"/>
                <a:sym typeface="Proxima Nova"/>
              </a:rPr>
              <a:t>主要对</a:t>
            </a:r>
            <a:r>
              <a:rPr lang="zh-CN" altLang="en-US" dirty="0" smtClean="0">
                <a:solidFill>
                  <a:srgbClr val="434343"/>
                </a:solidFill>
                <a:latin typeface="Proxima Nova"/>
                <a:ea typeface="Proxima Nova"/>
                <a:cs typeface="Proxima Nova"/>
                <a:sym typeface="Proxima Nova"/>
              </a:rPr>
              <a:t>节点的监控</a:t>
            </a:r>
            <a:r>
              <a:rPr lang="en" sz="1400" b="0" i="0" u="none" strike="noStrike" cap="none" dirty="0" smtClean="0">
                <a:solidFill>
                  <a:srgbClr val="434343"/>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，缺乏虚机、进程等健康检查和自愈</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升级</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smtClean="0">
                <a:solidFill>
                  <a:srgbClr val="FFC85F"/>
                </a:solidFill>
                <a:latin typeface="Proxima Nova"/>
                <a:ea typeface="Proxima Nova"/>
                <a:cs typeface="Proxima Nova"/>
                <a:sym typeface="Proxima Nova"/>
              </a:rPr>
              <a:t> </a:t>
            </a:r>
            <a:r>
              <a:rPr lang="en" sz="1400" b="1" i="0" u="none" strike="noStrike" cap="none" dirty="0">
                <a:solidFill>
                  <a:srgbClr val="FFFFF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在一个比较大的集群中滚动升级是比较困难的</a:t>
            </a:r>
            <a:endParaRPr lang="en" sz="1400" b="0" i="0" u="none" strike="noStrike" cap="none" dirty="0">
              <a:solidFill>
                <a:srgbClr val="434343"/>
              </a:solidFill>
              <a:latin typeface="Proxima Nova"/>
              <a:ea typeface="Proxima Nova"/>
              <a:cs typeface="Proxima Nova"/>
              <a:sym typeface="Proxima Nova"/>
            </a:endParaRPr>
          </a:p>
        </p:txBody>
      </p:sp>
      <p:pic>
        <p:nvPicPr>
          <p:cNvPr id="5196" name="Shape 5196" descr="pasted-image.tiff"/>
          <p:cNvPicPr preferRelativeResize="0"/>
          <p:nvPr/>
        </p:nvPicPr>
        <p:blipFill rotWithShape="1">
          <a:blip r:embed="rId3">
            <a:alphaModFix/>
          </a:blip>
          <a:srcRect/>
          <a:stretch/>
        </p:blipFill>
        <p:spPr>
          <a:xfrm>
            <a:off x="1443467" y="1562600"/>
            <a:ext cx="650100" cy="630599"/>
          </a:xfrm>
          <a:prstGeom prst="rect">
            <a:avLst/>
          </a:prstGeom>
          <a:noFill/>
          <a:ln>
            <a:noFill/>
          </a:ln>
        </p:spPr>
      </p:pic>
      <p:cxnSp>
        <p:nvCxnSpPr>
          <p:cNvPr id="5197" name="Shape 5197"/>
          <p:cNvCxnSpPr/>
          <p:nvPr/>
        </p:nvCxnSpPr>
        <p:spPr>
          <a:xfrm rot="10800000">
            <a:off x="824957"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sp>
        <p:nvSpPr>
          <p:cNvPr id="5198" name="Shape 5198"/>
          <p:cNvSpPr/>
          <p:nvPr/>
        </p:nvSpPr>
        <p:spPr>
          <a:xfrm>
            <a:off x="747116" y="3203636"/>
            <a:ext cx="3125399" cy="371400"/>
          </a:xfrm>
          <a:prstGeom prst="rect">
            <a:avLst/>
          </a:prstGeom>
          <a:solidFill>
            <a:srgbClr val="DFEAE9"/>
          </a:solidFill>
          <a:ln w="25400" cap="flat" cmpd="sng">
            <a:solidFill>
              <a:srgbClr val="356AE6"/>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356AE6"/>
              </a:buClr>
              <a:buFont typeface="Arial"/>
              <a:buNone/>
            </a:pPr>
            <a:endParaRPr sz="1400" b="0" i="0" u="none" strike="noStrike" cap="none">
              <a:solidFill>
                <a:srgbClr val="356AE6"/>
              </a:solidFill>
              <a:latin typeface="Arial"/>
              <a:ea typeface="Arial"/>
              <a:cs typeface="Arial"/>
              <a:sym typeface="Arial"/>
            </a:endParaRPr>
          </a:p>
        </p:txBody>
      </p:sp>
      <p:pic>
        <p:nvPicPr>
          <p:cNvPr id="5199" name="Shape 5199" descr="pasted-image.png"/>
          <p:cNvPicPr preferRelativeResize="0"/>
          <p:nvPr/>
        </p:nvPicPr>
        <p:blipFill rotWithShape="1">
          <a:blip r:embed="rId4">
            <a:alphaModFix/>
          </a:blip>
          <a:srcRect/>
          <a:stretch/>
        </p:blipFill>
        <p:spPr>
          <a:xfrm>
            <a:off x="3207048" y="3601576"/>
            <a:ext cx="1004100" cy="1004100"/>
          </a:xfrm>
          <a:prstGeom prst="rect">
            <a:avLst/>
          </a:prstGeom>
          <a:noFill/>
          <a:ln>
            <a:noFill/>
          </a:ln>
        </p:spPr>
      </p:pic>
      <p:pic>
        <p:nvPicPr>
          <p:cNvPr id="5200" name="Shape 5200" descr="pasted-image.png"/>
          <p:cNvPicPr preferRelativeResize="0"/>
          <p:nvPr/>
        </p:nvPicPr>
        <p:blipFill rotWithShape="1">
          <a:blip r:embed="rId5">
            <a:alphaModFix/>
          </a:blip>
          <a:srcRect/>
          <a:stretch/>
        </p:blipFill>
        <p:spPr>
          <a:xfrm>
            <a:off x="1984863" y="3917910"/>
            <a:ext cx="650100" cy="371400"/>
          </a:xfrm>
          <a:prstGeom prst="rect">
            <a:avLst/>
          </a:prstGeom>
          <a:noFill/>
          <a:ln>
            <a:noFill/>
          </a:ln>
        </p:spPr>
      </p:pic>
      <p:pic>
        <p:nvPicPr>
          <p:cNvPr id="5201" name="Shape 5201" descr="pasted-image.png"/>
          <p:cNvPicPr preferRelativeResize="0"/>
          <p:nvPr/>
        </p:nvPicPr>
        <p:blipFill rotWithShape="1">
          <a:blip r:embed="rId6">
            <a:alphaModFix/>
          </a:blip>
          <a:srcRect/>
          <a:stretch/>
        </p:blipFill>
        <p:spPr>
          <a:xfrm>
            <a:off x="2751400" y="3866885"/>
            <a:ext cx="557700" cy="557700"/>
          </a:xfrm>
          <a:prstGeom prst="rect">
            <a:avLst/>
          </a:prstGeom>
          <a:noFill/>
          <a:ln>
            <a:noFill/>
          </a:ln>
        </p:spPr>
      </p:pic>
      <p:pic>
        <p:nvPicPr>
          <p:cNvPr id="5202" name="Shape 5202" descr="pasted-image.png"/>
          <p:cNvPicPr preferRelativeResize="0"/>
          <p:nvPr/>
        </p:nvPicPr>
        <p:blipFill rotWithShape="1">
          <a:blip r:embed="rId7">
            <a:alphaModFix/>
          </a:blip>
          <a:srcRect/>
          <a:stretch/>
        </p:blipFill>
        <p:spPr>
          <a:xfrm>
            <a:off x="491666" y="3904794"/>
            <a:ext cx="666600" cy="481800"/>
          </a:xfrm>
          <a:prstGeom prst="rect">
            <a:avLst/>
          </a:prstGeom>
          <a:noFill/>
          <a:ln>
            <a:noFill/>
          </a:ln>
        </p:spPr>
      </p:pic>
      <p:cxnSp>
        <p:nvCxnSpPr>
          <p:cNvPr id="5203" name="Shape 5203"/>
          <p:cNvCxnSpPr/>
          <p:nvPr/>
        </p:nvCxnSpPr>
        <p:spPr>
          <a:xfrm rot="10800000">
            <a:off x="1611166"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4" name="Shape 5204"/>
          <p:cNvCxnSpPr/>
          <p:nvPr/>
        </p:nvCxnSpPr>
        <p:spPr>
          <a:xfrm rot="10800000">
            <a:off x="2322538" y="360249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5" name="Shape 5205"/>
          <p:cNvCxnSpPr/>
          <p:nvPr/>
        </p:nvCxnSpPr>
        <p:spPr>
          <a:xfrm rot="10800000">
            <a:off x="3030250" y="358757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6" name="Shape 5206"/>
          <p:cNvCxnSpPr/>
          <p:nvPr/>
        </p:nvCxnSpPr>
        <p:spPr>
          <a:xfrm rot="10800000">
            <a:off x="3673028"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pic>
        <p:nvPicPr>
          <p:cNvPr id="5207" name="Shape 5207" descr="pasted-image.tiff"/>
          <p:cNvPicPr preferRelativeResize="0"/>
          <p:nvPr/>
        </p:nvPicPr>
        <p:blipFill rotWithShape="1">
          <a:blip r:embed="rId3">
            <a:alphaModFix/>
          </a:blip>
          <a:srcRect/>
          <a:stretch/>
        </p:blipFill>
        <p:spPr>
          <a:xfrm>
            <a:off x="2418400" y="1562600"/>
            <a:ext cx="650100" cy="630599"/>
          </a:xfrm>
          <a:prstGeom prst="rect">
            <a:avLst/>
          </a:prstGeom>
          <a:noFill/>
          <a:ln>
            <a:noFill/>
          </a:ln>
        </p:spPr>
      </p:pic>
      <p:pic>
        <p:nvPicPr>
          <p:cNvPr id="5208" name="Shape 5208" descr="pasted-image.tiff"/>
          <p:cNvPicPr preferRelativeResize="0"/>
          <p:nvPr/>
        </p:nvPicPr>
        <p:blipFill rotWithShape="1">
          <a:blip r:embed="rId3">
            <a:alphaModFix/>
          </a:blip>
          <a:srcRect/>
          <a:stretch/>
        </p:blipFill>
        <p:spPr>
          <a:xfrm>
            <a:off x="1024716" y="2342515"/>
            <a:ext cx="650100" cy="630600"/>
          </a:xfrm>
          <a:prstGeom prst="rect">
            <a:avLst/>
          </a:prstGeom>
          <a:noFill/>
          <a:ln>
            <a:noFill/>
          </a:ln>
        </p:spPr>
      </p:pic>
      <p:pic>
        <p:nvPicPr>
          <p:cNvPr id="5209" name="Shape 5209" descr="pasted-image.tiff"/>
          <p:cNvPicPr preferRelativeResize="0"/>
          <p:nvPr/>
        </p:nvPicPr>
        <p:blipFill rotWithShape="1">
          <a:blip r:embed="rId3">
            <a:alphaModFix/>
          </a:blip>
          <a:srcRect/>
          <a:stretch/>
        </p:blipFill>
        <p:spPr>
          <a:xfrm>
            <a:off x="1950523" y="2342515"/>
            <a:ext cx="650100" cy="630600"/>
          </a:xfrm>
          <a:prstGeom prst="rect">
            <a:avLst/>
          </a:prstGeom>
          <a:noFill/>
          <a:ln>
            <a:noFill/>
          </a:ln>
        </p:spPr>
      </p:pic>
      <p:pic>
        <p:nvPicPr>
          <p:cNvPr id="5210" name="Shape 5210" descr="pasted-image.tiff"/>
          <p:cNvPicPr preferRelativeResize="0"/>
          <p:nvPr/>
        </p:nvPicPr>
        <p:blipFill rotWithShape="1">
          <a:blip r:embed="rId3">
            <a:alphaModFix/>
          </a:blip>
          <a:srcRect/>
          <a:stretch/>
        </p:blipFill>
        <p:spPr>
          <a:xfrm>
            <a:off x="2876328" y="2342515"/>
            <a:ext cx="650100" cy="630600"/>
          </a:xfrm>
          <a:prstGeom prst="rect">
            <a:avLst/>
          </a:prstGeom>
          <a:noFill/>
          <a:ln>
            <a:noFill/>
          </a:ln>
        </p:spPr>
      </p:pic>
      <p:cxnSp>
        <p:nvCxnSpPr>
          <p:cNvPr id="5211" name="Shape 5211"/>
          <p:cNvCxnSpPr/>
          <p:nvPr/>
        </p:nvCxnSpPr>
        <p:spPr>
          <a:xfrm rot="10800000">
            <a:off x="2077797" y="1915716"/>
            <a:ext cx="3699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2" name="Shape 5212"/>
          <p:cNvCxnSpPr/>
          <p:nvPr/>
        </p:nvCxnSpPr>
        <p:spPr>
          <a:xfrm flipH="1">
            <a:off x="1451691" y="2146361"/>
            <a:ext cx="264300" cy="2643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3" name="Shape 5213"/>
          <p:cNvCxnSpPr/>
          <p:nvPr/>
        </p:nvCxnSpPr>
        <p:spPr>
          <a:xfrm rot="10800000">
            <a:off x="1555281"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4" name="Shape 5214"/>
          <p:cNvCxnSpPr/>
          <p:nvPr/>
        </p:nvCxnSpPr>
        <p:spPr>
          <a:xfrm rot="10800000">
            <a:off x="2530213"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5" name="Shape 5215"/>
          <p:cNvCxnSpPr/>
          <p:nvPr/>
        </p:nvCxnSpPr>
        <p:spPr>
          <a:xfrm rot="10800000">
            <a:off x="2975434" y="2068378"/>
            <a:ext cx="160500" cy="3948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6" name="Shape 5216"/>
          <p:cNvCxnSpPr/>
          <p:nvPr/>
        </p:nvCxnSpPr>
        <p:spPr>
          <a:xfrm rot="10800000">
            <a:off x="1938500" y="2147717"/>
            <a:ext cx="266400" cy="2664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7" name="Shape 5217"/>
          <p:cNvCxnSpPr/>
          <p:nvPr/>
        </p:nvCxnSpPr>
        <p:spPr>
          <a:xfrm rot="10800000" flipH="1">
            <a:off x="2415251" y="2187766"/>
            <a:ext cx="270000" cy="2700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pic>
        <p:nvPicPr>
          <p:cNvPr id="5218" name="Shape 5218"/>
          <p:cNvPicPr preferRelativeResize="0"/>
          <p:nvPr/>
        </p:nvPicPr>
        <p:blipFill>
          <a:blip r:embed="rId8">
            <a:alphaModFix/>
          </a:blip>
          <a:stretch>
            <a:fillRect/>
          </a:stretch>
        </p:blipFill>
        <p:spPr>
          <a:xfrm>
            <a:off x="1041601" y="3833500"/>
            <a:ext cx="1204687" cy="481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sp>
        <p:nvSpPr>
          <p:cNvPr id="5223" name="Shape 5223"/>
          <p:cNvSpPr txBox="1">
            <a:spLocks noGrp="1"/>
          </p:cNvSpPr>
          <p:nvPr>
            <p:ph type="title"/>
          </p:nvPr>
        </p:nvSpPr>
        <p:spPr>
          <a:xfrm>
            <a:off x="433625" y="230050"/>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altLang="zh-CN" sz="2400" b="0" dirty="0" smtClean="0">
                <a:solidFill>
                  <a:srgbClr val="1AB9A5"/>
                </a:solidFill>
                <a:latin typeface="+mn-lt"/>
                <a:ea typeface="黑体" panose="02010609060101010101" pitchFamily="49" charset="-122"/>
                <a:sym typeface="Arial"/>
              </a:rPr>
              <a:t>CFCR</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开</a:t>
            </a:r>
            <a:r>
              <a:rPr lang="zh-CN" altLang="en-US" sz="2400" b="0" dirty="0">
                <a:solidFill>
                  <a:srgbClr val="1AB9A5"/>
                </a:solidFill>
                <a:latin typeface="+mn-lt"/>
                <a:ea typeface="黑体" panose="02010609060101010101" pitchFamily="49" charset="-122"/>
                <a:sym typeface="Arial"/>
              </a:rPr>
              <a:t>源</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部分解决</a:t>
            </a:r>
            <a:r>
              <a:rPr lang="en-US" altLang="zh-CN" sz="2400" b="0" dirty="0" smtClean="0">
                <a:solidFill>
                  <a:srgbClr val="1AB9A5"/>
                </a:solidFill>
                <a:latin typeface="+mn-lt"/>
                <a:ea typeface="黑体" panose="02010609060101010101" pitchFamily="49" charset="-122"/>
                <a:sym typeface="Arial"/>
              </a:rPr>
              <a:t>K8s</a:t>
            </a:r>
            <a:r>
              <a:rPr lang="zh-CN" altLang="en-US" sz="2400" b="0" dirty="0" smtClean="0">
                <a:solidFill>
                  <a:srgbClr val="1AB9A5"/>
                </a:solidFill>
                <a:latin typeface="+mn-lt"/>
                <a:ea typeface="黑体" panose="02010609060101010101" pitchFamily="49" charset="-122"/>
                <a:sym typeface="Arial"/>
              </a:rPr>
              <a:t>的运维问题</a:t>
            </a:r>
            <a:endParaRPr lang="en" sz="2400" b="0" dirty="0">
              <a:solidFill>
                <a:srgbClr val="1AB9A5"/>
              </a:solidFill>
              <a:latin typeface="+mn-lt"/>
              <a:ea typeface="黑体" panose="02010609060101010101" pitchFamily="49" charset="-122"/>
              <a:sym typeface="Arial"/>
            </a:endParaRPr>
          </a:p>
        </p:txBody>
      </p:sp>
      <p:sp>
        <p:nvSpPr>
          <p:cNvPr id="5224" name="Shape 5224"/>
          <p:cNvSpPr txBox="1"/>
          <p:nvPr/>
        </p:nvSpPr>
        <p:spPr>
          <a:xfrm>
            <a:off x="382650" y="952175"/>
            <a:ext cx="3844200" cy="3782100"/>
          </a:xfrm>
          <a:prstGeom prst="rect">
            <a:avLst/>
          </a:prstGeom>
          <a:noFill/>
          <a:ln>
            <a:noFill/>
          </a:ln>
        </p:spPr>
        <p:txBody>
          <a:bodyPr lIns="91425" tIns="91425" rIns="91425" bIns="91425" anchor="t" anchorCtr="0">
            <a:noAutofit/>
          </a:bodyPr>
          <a:lstStyle/>
          <a:p>
            <a:pPr lvl="0" rtl="0">
              <a:spcBef>
                <a:spcPts val="0"/>
              </a:spcBef>
              <a:buNone/>
            </a:pPr>
            <a:r>
              <a:rPr lang="zh-CN" altLang="en-US" sz="2000" dirty="0" smtClean="0">
                <a:solidFill>
                  <a:schemeClr val="lt1"/>
                </a:solidFill>
                <a:latin typeface="Proxima Nova"/>
                <a:ea typeface="Proxima Nova"/>
                <a:cs typeface="Proxima Nova"/>
                <a:sym typeface="Proxima Nova"/>
              </a:rPr>
              <a:t>在任何云环境下，一致的安装、部署、管理高可用性的</a:t>
            </a:r>
            <a:r>
              <a:rPr lang="en-US" altLang="zh-CN" sz="2000" dirty="0" smtClean="0">
                <a:solidFill>
                  <a:schemeClr val="lt1"/>
                </a:solidFill>
                <a:latin typeface="Proxima Nova"/>
                <a:ea typeface="Proxima Nova"/>
                <a:cs typeface="Proxima Nova"/>
                <a:sym typeface="Proxima Nova"/>
              </a:rPr>
              <a:t>K8s</a:t>
            </a:r>
            <a:r>
              <a:rPr lang="zh-CN" altLang="en-US" sz="2000" dirty="0" smtClean="0">
                <a:solidFill>
                  <a:schemeClr val="lt1"/>
                </a:solidFill>
                <a:latin typeface="Proxima Nova"/>
                <a:ea typeface="Proxima Nova"/>
                <a:cs typeface="Proxima Nova"/>
                <a:sym typeface="Proxima Nova"/>
              </a:rPr>
              <a:t>集群</a:t>
            </a:r>
            <a:r>
              <a:rPr lang="en" sz="2000" dirty="0" smtClean="0">
                <a:solidFill>
                  <a:schemeClr val="lt1"/>
                </a:solidFill>
                <a:latin typeface="Proxima Nova"/>
                <a:ea typeface="Proxima Nova"/>
                <a:cs typeface="Proxima Nova"/>
                <a:sym typeface="Proxima Nova"/>
              </a:rPr>
              <a:t>.</a:t>
            </a:r>
            <a:endParaRPr lang="en" sz="2000" dirty="0">
              <a:solidFill>
                <a:schemeClr val="lt1"/>
              </a:solidFill>
              <a:latin typeface="Proxima Nova"/>
              <a:ea typeface="Proxima Nova"/>
              <a:cs typeface="Proxima Nova"/>
              <a:sym typeface="Proxima Nova"/>
            </a:endParaRPr>
          </a:p>
          <a:p>
            <a:pPr lvl="0" rtl="0">
              <a:spcBef>
                <a:spcPts val="0"/>
              </a:spcBef>
              <a:buNone/>
            </a:pPr>
            <a:endParaRPr sz="2000" dirty="0">
              <a:solidFill>
                <a:schemeClr val="lt2"/>
              </a:solidFill>
              <a:latin typeface="Proxima Nova"/>
              <a:ea typeface="Proxima Nova"/>
              <a:cs typeface="Proxima Nova"/>
              <a:sym typeface="Proxima Nova"/>
            </a:endParaRPr>
          </a:p>
          <a:p>
            <a:pPr lvl="0" rtl="0">
              <a:spcBef>
                <a:spcPts val="0"/>
              </a:spcBef>
              <a:buClr>
                <a:srgbClr val="FFFFFF"/>
              </a:buClr>
              <a:buSzPct val="25000"/>
              <a:buFont typeface="Proxima Nova"/>
              <a:buNone/>
            </a:pPr>
            <a:r>
              <a:rPr lang="zh-CN" altLang="en-US" sz="2000" dirty="0" smtClean="0">
                <a:solidFill>
                  <a:schemeClr val="lt2"/>
                </a:solidFill>
                <a:latin typeface="Proxima Nova"/>
                <a:ea typeface="Proxima Nova"/>
                <a:cs typeface="Proxima Nova"/>
                <a:sym typeface="Proxima Nova"/>
              </a:rPr>
              <a:t>由</a:t>
            </a:r>
            <a:r>
              <a:rPr lang="en-US" altLang="zh-CN" sz="2000" dirty="0" smtClean="0">
                <a:solidFill>
                  <a:schemeClr val="lt2"/>
                </a:solidFill>
                <a:latin typeface="Proxima Nova"/>
                <a:ea typeface="Proxima Nova"/>
                <a:cs typeface="Proxima Nova"/>
                <a:sym typeface="Proxima Nova"/>
              </a:rPr>
              <a:t>Pivotal</a:t>
            </a:r>
            <a:r>
              <a:rPr lang="zh-CN" altLang="en-US" sz="2000" dirty="0" smtClean="0">
                <a:solidFill>
                  <a:schemeClr val="lt2"/>
                </a:solidFill>
                <a:latin typeface="Proxima Nova"/>
                <a:ea typeface="Proxima Nova"/>
                <a:cs typeface="Proxima Nova"/>
                <a:sym typeface="Proxima Nova"/>
              </a:rPr>
              <a:t>和</a:t>
            </a:r>
            <a:r>
              <a:rPr lang="en-US" altLang="zh-CN" sz="2000" dirty="0" smtClean="0">
                <a:solidFill>
                  <a:schemeClr val="lt2"/>
                </a:solidFill>
                <a:latin typeface="Proxima Nova"/>
                <a:ea typeface="Proxima Nova"/>
                <a:cs typeface="Proxima Nova"/>
                <a:sym typeface="Proxima Nova"/>
              </a:rPr>
              <a:t>Google</a:t>
            </a:r>
            <a:r>
              <a:rPr lang="zh-CN" altLang="en-US" sz="2000" dirty="0" smtClean="0">
                <a:solidFill>
                  <a:schemeClr val="lt2"/>
                </a:solidFill>
                <a:latin typeface="Proxima Nova"/>
                <a:ea typeface="Proxima Nova"/>
                <a:cs typeface="Proxima Nova"/>
                <a:sym typeface="Proxima Nova"/>
              </a:rPr>
              <a:t>在</a:t>
            </a:r>
            <a:r>
              <a:rPr lang="en-US" altLang="zh-CN" sz="2000" dirty="0" smtClean="0">
                <a:solidFill>
                  <a:schemeClr val="lt2"/>
                </a:solidFill>
                <a:latin typeface="Proxima Nova"/>
                <a:ea typeface="Proxima Nova"/>
                <a:cs typeface="Proxima Nova"/>
                <a:sym typeface="Proxima Nova"/>
              </a:rPr>
              <a:t>2017</a:t>
            </a:r>
            <a:r>
              <a:rPr lang="zh-CN" altLang="en-US" sz="2000" dirty="0" smtClean="0">
                <a:solidFill>
                  <a:schemeClr val="lt2"/>
                </a:solidFill>
                <a:latin typeface="Proxima Nova"/>
                <a:ea typeface="Proxima Nova"/>
                <a:cs typeface="Proxima Nova"/>
                <a:sym typeface="Proxima Nova"/>
              </a:rPr>
              <a:t>年初启动的一个开源项目，并捐献给</a:t>
            </a:r>
            <a:r>
              <a:rPr lang="en-US" altLang="zh-CN" sz="2000" dirty="0" smtClean="0">
                <a:solidFill>
                  <a:schemeClr val="lt2"/>
                </a:solidFill>
                <a:latin typeface="Proxima Nova"/>
                <a:ea typeface="Proxima Nova"/>
                <a:cs typeface="Proxima Nova"/>
                <a:sym typeface="Proxima Nova"/>
              </a:rPr>
              <a:t>CF</a:t>
            </a:r>
            <a:r>
              <a:rPr lang="zh-CN" altLang="en-US" sz="2000" dirty="0" smtClean="0">
                <a:solidFill>
                  <a:schemeClr val="lt2"/>
                </a:solidFill>
                <a:latin typeface="Proxima Nova"/>
                <a:ea typeface="Proxima Nova"/>
                <a:cs typeface="Proxima Nova"/>
                <a:sym typeface="Proxima Nova"/>
              </a:rPr>
              <a:t>基金会</a:t>
            </a:r>
            <a:endParaRPr lang="en" sz="2000" dirty="0">
              <a:solidFill>
                <a:schemeClr val="lt2"/>
              </a:solidFill>
              <a:latin typeface="Proxima Nova"/>
              <a:ea typeface="Proxima Nova"/>
              <a:cs typeface="Proxima Nova"/>
              <a:sym typeface="Proxima Nova"/>
            </a:endParaRPr>
          </a:p>
        </p:txBody>
      </p:sp>
      <p:sp>
        <p:nvSpPr>
          <p:cNvPr id="5225" name="Shape 5225"/>
          <p:cNvSpPr txBox="1"/>
          <p:nvPr/>
        </p:nvSpPr>
        <p:spPr>
          <a:xfrm>
            <a:off x="4938825" y="898775"/>
            <a:ext cx="3773100" cy="3666300"/>
          </a:xfrm>
          <a:prstGeom prst="rect">
            <a:avLst/>
          </a:prstGeom>
          <a:noFill/>
          <a:ln>
            <a:noFill/>
          </a:ln>
        </p:spPr>
        <p:txBody>
          <a:bodyPr lIns="91425" tIns="91425" rIns="91425" bIns="91425" anchor="t" anchorCtr="0">
            <a:noAutofit/>
          </a:bodyPr>
          <a:lstStyle/>
          <a:p>
            <a:pPr marL="0" lvl="0" indent="0" rtl="0">
              <a:spcBef>
                <a:spcPts val="0"/>
              </a:spcBef>
              <a:buNone/>
            </a:pPr>
            <a:r>
              <a:rPr lang="en" sz="2000" dirty="0">
                <a:solidFill>
                  <a:srgbClr val="00AE9E"/>
                </a:solidFill>
                <a:latin typeface="Proxima Nova"/>
                <a:ea typeface="Proxima Nova"/>
                <a:cs typeface="Proxima Nova"/>
                <a:sym typeface="Proxima Nova"/>
              </a:rPr>
              <a:t>“Day 1” </a:t>
            </a:r>
            <a:r>
              <a:rPr lang="zh-CN" altLang="en-US" sz="2000" dirty="0" smtClean="0">
                <a:solidFill>
                  <a:srgbClr val="00AE9E"/>
                </a:solidFill>
                <a:latin typeface="Proxima Nova"/>
                <a:ea typeface="Proxima Nova"/>
                <a:cs typeface="Proxima Nova"/>
                <a:sym typeface="Proxima Nova"/>
              </a:rPr>
              <a:t>安装构建</a:t>
            </a:r>
            <a:endParaRPr lang="en" sz="2000" dirty="0">
              <a:solidFill>
                <a:srgbClr val="00AE9E"/>
              </a:solidFill>
              <a:latin typeface="Proxima Nova"/>
              <a:ea typeface="Proxima Nova"/>
              <a:cs typeface="Proxima Nova"/>
              <a:sym typeface="Proxima Nova"/>
            </a:endParaRPr>
          </a:p>
          <a:p>
            <a:pPr marL="0" lvl="0" indent="0" rtl="0">
              <a:spcBef>
                <a:spcPts val="0"/>
              </a:spcBef>
              <a:buNone/>
            </a:pPr>
            <a:endParaRPr sz="1200" dirty="0">
              <a:solidFill>
                <a:srgbClr val="00AE9E"/>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通过</a:t>
            </a:r>
            <a:r>
              <a:rPr lang="en-US" altLang="zh-CN" sz="1600" dirty="0" smtClean="0">
                <a:solidFill>
                  <a:schemeClr val="lt1"/>
                </a:solidFill>
                <a:latin typeface="Proxima Nova"/>
                <a:ea typeface="Proxima Nova"/>
                <a:cs typeface="Proxima Nova"/>
                <a:sym typeface="Proxima Nova"/>
              </a:rPr>
              <a:t>BOSH</a:t>
            </a:r>
            <a:r>
              <a:rPr lang="zh-CN" altLang="en-US" sz="1600" dirty="0" smtClean="0">
                <a:solidFill>
                  <a:schemeClr val="lt1"/>
                </a:solidFill>
                <a:latin typeface="Proxima Nova"/>
                <a:ea typeface="Proxima Nova"/>
                <a:cs typeface="Proxima Nova"/>
                <a:sym typeface="Proxima Nova"/>
              </a:rPr>
              <a:t>部署</a:t>
            </a:r>
            <a:r>
              <a:rPr lang="en" sz="1600" dirty="0" smtClean="0">
                <a:solidFill>
                  <a:schemeClr val="lt1"/>
                </a:solidFill>
                <a:latin typeface="Proxima Nova"/>
                <a:ea typeface="Proxima Nova"/>
                <a:cs typeface="Proxima Nova"/>
                <a:sym typeface="Proxima Nova"/>
              </a:rPr>
              <a:t>K8s</a:t>
            </a:r>
            <a:r>
              <a:rPr lang="zh-CN" altLang="en-US" sz="1600" dirty="0" smtClean="0">
                <a:solidFill>
                  <a:schemeClr val="lt1"/>
                </a:solidFill>
                <a:latin typeface="Proxima Nova"/>
                <a:ea typeface="Proxima Nova"/>
                <a:cs typeface="Proxima Nova"/>
                <a:sym typeface="Proxima Nova"/>
              </a:rPr>
              <a:t>集群</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按需的部署</a:t>
            </a:r>
            <a:r>
              <a:rPr lang="en" sz="1600" dirty="0" smtClean="0">
                <a:solidFill>
                  <a:schemeClr val="lt1"/>
                </a:solidFill>
                <a:latin typeface="Proxima Nova"/>
                <a:ea typeface="Proxima Nova"/>
                <a:cs typeface="Proxima Nova"/>
                <a:sym typeface="Proxima Nova"/>
              </a:rPr>
              <a:t>K8s</a:t>
            </a:r>
            <a:r>
              <a:rPr lang="zh-CN" altLang="en-US" sz="1600" dirty="0" smtClean="0">
                <a:solidFill>
                  <a:schemeClr val="lt1"/>
                </a:solidFill>
                <a:latin typeface="Proxima Nova"/>
                <a:ea typeface="Proxima Nova"/>
                <a:cs typeface="Proxima Nova"/>
                <a:sym typeface="Proxima Nova"/>
              </a:rPr>
              <a:t>集群</a:t>
            </a:r>
            <a:endParaRPr lang="en" sz="1600" dirty="0">
              <a:solidFill>
                <a:schemeClr val="lt1"/>
              </a:solidFill>
              <a:latin typeface="Proxima Nova"/>
              <a:ea typeface="Proxima Nova"/>
              <a:cs typeface="Proxima Nova"/>
              <a:sym typeface="Proxima Nova"/>
            </a:endParaRPr>
          </a:p>
          <a:p>
            <a:pPr marL="0" lvl="0" indent="0" rtl="0">
              <a:spcBef>
                <a:spcPts val="0"/>
              </a:spcBef>
              <a:buNone/>
            </a:pPr>
            <a:endParaRPr sz="1600" dirty="0">
              <a:solidFill>
                <a:srgbClr val="00AE9E"/>
              </a:solidFill>
              <a:latin typeface="Proxima Nova"/>
              <a:ea typeface="Proxima Nova"/>
              <a:cs typeface="Proxima Nova"/>
              <a:sym typeface="Proxima Nova"/>
            </a:endParaRPr>
          </a:p>
          <a:p>
            <a:pPr marL="0" lvl="0" indent="0" rtl="0">
              <a:spcBef>
                <a:spcPts val="0"/>
              </a:spcBef>
              <a:buNone/>
            </a:pPr>
            <a:r>
              <a:rPr lang="en" sz="2000" dirty="0">
                <a:solidFill>
                  <a:srgbClr val="00AE9E"/>
                </a:solidFill>
                <a:latin typeface="Proxima Nova"/>
                <a:ea typeface="Proxima Nova"/>
                <a:cs typeface="Proxima Nova"/>
                <a:sym typeface="Proxima Nova"/>
              </a:rPr>
              <a:t>“Day 2” </a:t>
            </a:r>
            <a:r>
              <a:rPr lang="zh-CN" altLang="en-US" sz="2000" dirty="0" smtClean="0">
                <a:solidFill>
                  <a:srgbClr val="00AE9E"/>
                </a:solidFill>
                <a:latin typeface="Proxima Nova"/>
                <a:ea typeface="Proxima Nova"/>
                <a:cs typeface="Proxima Nova"/>
                <a:sym typeface="Proxima Nova"/>
              </a:rPr>
              <a:t>运维</a:t>
            </a:r>
            <a:endParaRPr lang="en" sz="2000" dirty="0">
              <a:solidFill>
                <a:srgbClr val="00AE9E"/>
              </a:solidFill>
              <a:latin typeface="Proxima Nova"/>
              <a:ea typeface="Proxima Nova"/>
              <a:cs typeface="Proxima Nova"/>
              <a:sym typeface="Proxima Nova"/>
            </a:endParaRPr>
          </a:p>
          <a:p>
            <a:pPr marL="0" lvl="0" indent="0" rtl="0">
              <a:spcBef>
                <a:spcPts val="0"/>
              </a:spcBef>
              <a:buNone/>
            </a:pPr>
            <a:endParaRPr sz="1200" dirty="0">
              <a:solidFill>
                <a:srgbClr val="00AE9E"/>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虚机</a:t>
            </a:r>
            <a:r>
              <a:rPr lang="en-US" altLang="zh-CN" sz="1600" dirty="0" smtClean="0">
                <a:solidFill>
                  <a:schemeClr val="lt1"/>
                </a:solidFill>
                <a:latin typeface="Proxima Nova"/>
                <a:ea typeface="Proxima Nova"/>
                <a:cs typeface="Proxima Nova"/>
                <a:sym typeface="Proxima Nova"/>
              </a:rPr>
              <a:t>/</a:t>
            </a:r>
            <a:r>
              <a:rPr lang="zh-CN" altLang="en-US" sz="1600" dirty="0" smtClean="0">
                <a:solidFill>
                  <a:schemeClr val="lt1"/>
                </a:solidFill>
                <a:latin typeface="Proxima Nova"/>
                <a:ea typeface="Proxima Nova"/>
                <a:cs typeface="Proxima Nova"/>
                <a:sym typeface="Proxima Nova"/>
              </a:rPr>
              <a:t>部件自愈，监控</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集群的弹性伸缩</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基于虚机的滚动升级到最新的</a:t>
            </a:r>
            <a:r>
              <a:rPr lang="en-US" altLang="zh-CN" sz="1600" dirty="0" smtClean="0">
                <a:solidFill>
                  <a:schemeClr val="lt1"/>
                </a:solidFill>
                <a:latin typeface="Proxima Nova"/>
                <a:ea typeface="Proxima Nova"/>
                <a:cs typeface="Proxima Nova"/>
                <a:sym typeface="Proxima Nova"/>
              </a:rPr>
              <a:t>K8s</a:t>
            </a:r>
            <a:r>
              <a:rPr lang="zh-CN" altLang="en-US" sz="1600" dirty="0" smtClean="0">
                <a:solidFill>
                  <a:schemeClr val="lt1"/>
                </a:solidFill>
                <a:latin typeface="Proxima Nova"/>
                <a:ea typeface="Proxima Nova"/>
                <a:cs typeface="Proxima Nova"/>
                <a:sym typeface="Proxima Nova"/>
              </a:rPr>
              <a:t>版本</a:t>
            </a:r>
            <a:endParaRPr lang="en" sz="1600" dirty="0">
              <a:solidFill>
                <a:schemeClr val="lt1"/>
              </a:solidFill>
              <a:latin typeface="Proxima Nova"/>
              <a:ea typeface="Proxima Nova"/>
              <a:cs typeface="Proxima Nova"/>
              <a:sym typeface="Proxima Nova"/>
            </a:endParaRPr>
          </a:p>
          <a:p>
            <a:pPr marL="457200" lvl="0" indent="-330200" rtl="0">
              <a:spcBef>
                <a:spcPts val="0"/>
              </a:spcBef>
              <a:buClr>
                <a:schemeClr val="lt1"/>
              </a:buClr>
              <a:buSzPct val="100000"/>
              <a:buFont typeface="Proxima Nova"/>
              <a:buChar char="●"/>
            </a:pPr>
            <a:r>
              <a:rPr lang="zh-CN" altLang="en-US" sz="1600" dirty="0" smtClean="0">
                <a:solidFill>
                  <a:schemeClr val="lt1"/>
                </a:solidFill>
                <a:latin typeface="Proxima Nova"/>
                <a:ea typeface="Proxima Nova"/>
                <a:cs typeface="Proxima Nova"/>
                <a:sym typeface="Proxima Nova"/>
              </a:rPr>
              <a:t>系统级的高可用性和多</a:t>
            </a:r>
            <a:r>
              <a:rPr lang="en-US" altLang="zh-CN" sz="1600" dirty="0" smtClean="0">
                <a:solidFill>
                  <a:schemeClr val="lt1"/>
                </a:solidFill>
                <a:latin typeface="Proxima Nova"/>
                <a:ea typeface="Proxima Nova"/>
                <a:cs typeface="Proxima Nova"/>
                <a:sym typeface="Proxima Nova"/>
              </a:rPr>
              <a:t>AZ</a:t>
            </a:r>
            <a:r>
              <a:rPr lang="zh-CN" altLang="en-US" sz="1600" dirty="0" smtClean="0">
                <a:solidFill>
                  <a:schemeClr val="lt1"/>
                </a:solidFill>
                <a:latin typeface="Proxima Nova"/>
                <a:ea typeface="Proxima Nova"/>
                <a:cs typeface="Proxima Nova"/>
                <a:sym typeface="Proxima Nova"/>
              </a:rPr>
              <a:t>支持</a:t>
            </a:r>
            <a:endParaRPr lang="en" sz="1600" dirty="0">
              <a:solidFill>
                <a:schemeClr val="lt1"/>
              </a:solidFill>
              <a:latin typeface="Proxima Nova"/>
              <a:ea typeface="Proxima Nova"/>
              <a:cs typeface="Proxima Nova"/>
              <a:sym typeface="Proxima Nova"/>
            </a:endParaRPr>
          </a:p>
          <a:p>
            <a:pPr lvl="0" rtl="0">
              <a:spcBef>
                <a:spcPts val="0"/>
              </a:spcBef>
              <a:buNone/>
            </a:pPr>
            <a:endParaRPr sz="1600" dirty="0">
              <a:solidFill>
                <a:schemeClr val="l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solidFill>
                  <a:schemeClr val="tx2"/>
                </a:solidFill>
              </a:rPr>
              <a:t>PCF 2.0概览及功能定位</a:t>
            </a:r>
            <a:r>
              <a:rPr lang="en" sz="1600" dirty="0" smtClean="0">
                <a:solidFill>
                  <a:schemeClr val="tx2"/>
                </a:solidFill>
              </a:rPr>
              <a:t> </a:t>
            </a:r>
            <a:endParaRPr lang="en" sz="1600" dirty="0">
              <a:solidFill>
                <a:schemeClr val="tx2"/>
              </a:solidFill>
            </a:endParaRPr>
          </a:p>
          <a:p>
            <a:pPr marL="457200" lvl="0" indent="-330200" rtl="0">
              <a:lnSpc>
                <a:spcPct val="100000"/>
              </a:lnSpc>
              <a:spcBef>
                <a:spcPts val="0"/>
              </a:spcBef>
              <a:spcAft>
                <a:spcPts val="2000"/>
              </a:spcAft>
              <a:buClr>
                <a:schemeClr val="lt2"/>
              </a:buClr>
              <a:buSzPct val="100000"/>
              <a:buChar char="■"/>
            </a:pPr>
            <a:r>
              <a:rPr lang="en-US" sz="1600" dirty="0" err="1" smtClean="0"/>
              <a:t>PKS系统架构</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t>PKS给用户带来的价值</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t>PAS的新功能</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t>PFS</a:t>
            </a:r>
            <a:r>
              <a:rPr lang="zh-CN" altLang="en-US" sz="1600" dirty="0" smtClean="0"/>
              <a:t>的概要介绍</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3679192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Shape 5230"/>
          <p:cNvSpPr txBox="1">
            <a:spLocks noGrp="1"/>
          </p:cNvSpPr>
          <p:nvPr>
            <p:ph type="title"/>
          </p:nvPr>
        </p:nvSpPr>
        <p:spPr>
          <a:xfrm>
            <a:off x="251520" y="230050"/>
            <a:ext cx="8845205" cy="557700"/>
          </a:xfrm>
          <a:prstGeom prst="rect">
            <a:avLst/>
          </a:prstGeom>
          <a:noFill/>
          <a:ln>
            <a:noFill/>
          </a:ln>
        </p:spPr>
        <p:txBody>
          <a:bodyPr lIns="45675" tIns="45675" rIns="45675" bIns="45675" anchor="t" anchorCtr="0">
            <a:noAutofit/>
          </a:bodyPr>
          <a:lstStyle/>
          <a:p>
            <a:pPr algn="ctr">
              <a:buClr>
                <a:srgbClr val="666666"/>
              </a:buClr>
              <a:buSzPct val="25000"/>
            </a:pPr>
            <a:r>
              <a:rPr lang="en-US" altLang="zh-CN" sz="2400" b="0" dirty="0">
                <a:solidFill>
                  <a:srgbClr val="1AB9A5"/>
                </a:solidFill>
                <a:latin typeface="+mn-lt"/>
                <a:ea typeface="黑体" panose="02010609060101010101" pitchFamily="49" charset="-122"/>
              </a:rPr>
              <a:t>Pivotal</a:t>
            </a:r>
            <a:r>
              <a:rPr lang="zh-CN" altLang="en-US" sz="2400" b="0" dirty="0">
                <a:solidFill>
                  <a:srgbClr val="1AB9A5"/>
                </a:solidFill>
                <a:latin typeface="+mn-lt"/>
                <a:ea typeface="黑体" panose="02010609060101010101" pitchFamily="49" charset="-122"/>
              </a:rPr>
              <a:t>容器服务</a:t>
            </a:r>
            <a:r>
              <a:rPr lang="en" sz="2400" b="0" dirty="0">
                <a:solidFill>
                  <a:srgbClr val="1AB9A5"/>
                </a:solidFill>
                <a:latin typeface="+mn-lt"/>
                <a:ea typeface="黑体" panose="02010609060101010101" pitchFamily="49" charset="-122"/>
              </a:rPr>
              <a:t>Pivotal Container Service (PKS)</a:t>
            </a:r>
            <a:r>
              <a:rPr lang="en-US" altLang="zh-CN" sz="2400" b="0" dirty="0">
                <a:solidFill>
                  <a:srgbClr val="1AB9A5"/>
                </a:solidFill>
                <a:latin typeface="+mn-lt"/>
                <a:ea typeface="黑体" panose="02010609060101010101" pitchFamily="49" charset="-122"/>
              </a:rPr>
              <a:t>—</a:t>
            </a:r>
            <a:r>
              <a:rPr lang="zh-CN" altLang="en-US" sz="2400" b="0" dirty="0">
                <a:solidFill>
                  <a:srgbClr val="1AB9A5"/>
                </a:solidFill>
                <a:latin typeface="+mn-lt"/>
                <a:ea typeface="黑体" panose="02010609060101010101" pitchFamily="49" charset="-122"/>
              </a:rPr>
              <a:t>商业产品</a:t>
            </a:r>
            <a:endParaRPr lang="en" sz="2400" b="0" dirty="0">
              <a:solidFill>
                <a:srgbClr val="1AB9A5"/>
              </a:solidFill>
              <a:latin typeface="+mn-lt"/>
              <a:ea typeface="黑体" panose="02010609060101010101" pitchFamily="49" charset="-122"/>
            </a:endParaRPr>
          </a:p>
        </p:txBody>
      </p:sp>
      <p:sp>
        <p:nvSpPr>
          <p:cNvPr id="5231" name="Shape 5231"/>
          <p:cNvSpPr txBox="1"/>
          <p:nvPr/>
        </p:nvSpPr>
        <p:spPr>
          <a:xfrm>
            <a:off x="382648" y="1191274"/>
            <a:ext cx="3844200" cy="27609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434343"/>
              </a:buClr>
              <a:buSzPct val="25000"/>
              <a:buFont typeface="Proxima Nova"/>
              <a:buNone/>
            </a:pPr>
            <a:r>
              <a:rPr lang="zh-CN" altLang="en-US" sz="2000" b="0" i="0" u="none" strike="noStrike" cap="none" dirty="0" smtClean="0">
                <a:solidFill>
                  <a:srgbClr val="434343"/>
                </a:solidFill>
                <a:latin typeface="Proxima Nova"/>
                <a:ea typeface="Proxima Nova"/>
                <a:cs typeface="Proxima Nova"/>
                <a:sym typeface="Proxima Nova"/>
              </a:rPr>
              <a:t>一个安装、部署、管理企业级的</a:t>
            </a:r>
            <a:r>
              <a:rPr lang="en-US" altLang="zh-CN" sz="2000" b="0" i="0" u="none" strike="noStrike" cap="none" dirty="0" smtClean="0">
                <a:solidFill>
                  <a:srgbClr val="434343"/>
                </a:solidFill>
                <a:latin typeface="Proxima Nova"/>
                <a:ea typeface="Proxima Nova"/>
                <a:cs typeface="Proxima Nova"/>
                <a:sym typeface="Proxima Nova"/>
              </a:rPr>
              <a:t>K8s</a:t>
            </a:r>
            <a:r>
              <a:rPr lang="zh-CN" altLang="en-US" sz="2000" b="0" i="0" u="none" strike="noStrike" cap="none" dirty="0" smtClean="0">
                <a:solidFill>
                  <a:srgbClr val="434343"/>
                </a:solidFill>
                <a:latin typeface="Proxima Nova"/>
                <a:ea typeface="Proxima Nova"/>
                <a:cs typeface="Proxima Nova"/>
                <a:sym typeface="Proxima Nova"/>
              </a:rPr>
              <a:t>集群的平台</a:t>
            </a:r>
            <a:endParaRPr lang="en-US" altLang="zh-CN" sz="2000" b="0" i="0" u="none" strike="noStrike" cap="none" dirty="0" smtClean="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endParaRPr sz="2000" b="0" i="0" u="none" strike="noStrike" cap="none" dirty="0">
              <a:solidFill>
                <a:srgbClr val="1AB9A5"/>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en-US" altLang="zh-CN" sz="2000" dirty="0" smtClean="0">
                <a:solidFill>
                  <a:srgbClr val="1AB9A5"/>
                </a:solidFill>
                <a:latin typeface="Proxima Nova"/>
                <a:ea typeface="Proxima Nova"/>
                <a:cs typeface="Proxima Nova"/>
                <a:sym typeface="Proxima Nova"/>
              </a:rPr>
              <a:t>P</a:t>
            </a:r>
            <a:r>
              <a:rPr lang="en-US" altLang="zh-CN" sz="2000" b="0" i="0" u="none" strike="noStrike" cap="none" dirty="0" smtClean="0">
                <a:solidFill>
                  <a:srgbClr val="1AB9A5"/>
                </a:solidFill>
                <a:latin typeface="Proxima Nova"/>
                <a:ea typeface="Proxima Nova"/>
                <a:cs typeface="Proxima Nova"/>
                <a:sym typeface="Proxima Nova"/>
              </a:rPr>
              <a:t>ivotal</a:t>
            </a:r>
            <a:r>
              <a:rPr lang="zh-CN" altLang="en-US" sz="2000" b="0" i="0" u="none" strike="noStrike" cap="none" dirty="0" smtClean="0">
                <a:solidFill>
                  <a:srgbClr val="1AB9A5"/>
                </a:solidFill>
                <a:latin typeface="Proxima Nova"/>
                <a:ea typeface="Proxima Nova"/>
                <a:cs typeface="Proxima Nova"/>
                <a:sym typeface="Proxima Nova"/>
              </a:rPr>
              <a:t>、</a:t>
            </a:r>
            <a:r>
              <a:rPr lang="en-US" altLang="zh-CN" sz="2000" b="0" i="0" u="none" strike="noStrike" cap="none" dirty="0" smtClean="0">
                <a:solidFill>
                  <a:srgbClr val="1AB9A5"/>
                </a:solidFill>
                <a:latin typeface="Proxima Nova"/>
                <a:ea typeface="Proxima Nova"/>
                <a:cs typeface="Proxima Nova"/>
                <a:sym typeface="Proxima Nova"/>
              </a:rPr>
              <a:t>VMWare</a:t>
            </a:r>
            <a:r>
              <a:rPr lang="zh-CN" altLang="en-US" sz="2000" b="0" i="0" u="none" strike="noStrike" cap="none" dirty="0" smtClean="0">
                <a:solidFill>
                  <a:srgbClr val="1AB9A5"/>
                </a:solidFill>
                <a:latin typeface="Proxima Nova"/>
                <a:ea typeface="Proxima Nova"/>
                <a:cs typeface="Proxima Nova"/>
                <a:sym typeface="Proxima Nova"/>
              </a:rPr>
              <a:t>和</a:t>
            </a:r>
            <a:r>
              <a:rPr lang="en-US" altLang="zh-CN" sz="2000" b="0" i="0" u="none" strike="noStrike" cap="none" dirty="0" smtClean="0">
                <a:solidFill>
                  <a:srgbClr val="1AB9A5"/>
                </a:solidFill>
                <a:latin typeface="Proxima Nova"/>
                <a:ea typeface="Proxima Nova"/>
                <a:cs typeface="Proxima Nova"/>
                <a:sym typeface="Proxima Nova"/>
              </a:rPr>
              <a:t>Google</a:t>
            </a:r>
            <a:r>
              <a:rPr lang="zh-CN" altLang="en-US" sz="2000" b="0" i="0" u="none" strike="noStrike" cap="none" dirty="0" smtClean="0">
                <a:solidFill>
                  <a:srgbClr val="1AB9A5"/>
                </a:solidFill>
                <a:latin typeface="Proxima Nova"/>
                <a:ea typeface="Proxima Nova"/>
                <a:cs typeface="Proxima Nova"/>
                <a:sym typeface="Proxima Nova"/>
              </a:rPr>
              <a:t>三家联合开发</a:t>
            </a:r>
            <a:endParaRPr lang="en" sz="2000" b="0" i="0" u="none" strike="noStrike" cap="none" dirty="0">
              <a:solidFill>
                <a:srgbClr val="1AB9A5"/>
              </a:solidFill>
              <a:latin typeface="Proxima Nova"/>
              <a:ea typeface="Proxima Nova"/>
              <a:cs typeface="Proxima Nova"/>
              <a:sym typeface="Proxima Nova"/>
            </a:endParaRPr>
          </a:p>
        </p:txBody>
      </p:sp>
      <p:sp>
        <p:nvSpPr>
          <p:cNvPr id="5232" name="Shape 5232"/>
          <p:cNvSpPr txBox="1"/>
          <p:nvPr/>
        </p:nvSpPr>
        <p:spPr>
          <a:xfrm>
            <a:off x="4919691" y="899795"/>
            <a:ext cx="3773100" cy="38586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00AE9E"/>
              </a:buClr>
              <a:buSzPct val="25000"/>
              <a:buFont typeface="Proxima Nova"/>
              <a:buNone/>
            </a:pPr>
            <a:r>
              <a:rPr lang="en" sz="1600" b="0" i="0" u="none" strike="noStrike" cap="none" dirty="0" smtClean="0">
                <a:solidFill>
                  <a:srgbClr val="00AE9E"/>
                </a:solidFill>
                <a:latin typeface="Proxima Nova"/>
                <a:ea typeface="Proxima Nova"/>
                <a:cs typeface="Proxima Nova"/>
                <a:sym typeface="Proxima Nova"/>
              </a:rPr>
              <a:t>Kubernetes</a:t>
            </a:r>
            <a:r>
              <a:rPr lang="zh-CN" altLang="en-US" sz="1600" b="0" i="0" u="none" strike="noStrike" cap="none" dirty="0" smtClean="0">
                <a:solidFill>
                  <a:srgbClr val="00AE9E"/>
                </a:solidFill>
                <a:latin typeface="Proxima Nova"/>
                <a:ea typeface="Proxima Nova"/>
                <a:cs typeface="Proxima Nova"/>
                <a:sym typeface="Proxima Nova"/>
              </a:rPr>
              <a:t>的面板</a:t>
            </a:r>
            <a:r>
              <a:rPr lang="en" sz="1600" b="0" i="0" u="none" strike="noStrike" cap="none" dirty="0" smtClean="0">
                <a:solidFill>
                  <a:srgbClr val="00AE9E"/>
                </a:solidFill>
                <a:latin typeface="Proxima Nova"/>
                <a:ea typeface="Proxima Nova"/>
                <a:cs typeface="Proxima Nova"/>
                <a:sym typeface="Proxima Nova"/>
              </a:rPr>
              <a:t>:</a:t>
            </a:r>
            <a:endParaRPr lang="en" sz="1600" b="0" i="0" u="none" strike="noStrike" cap="none" dirty="0">
              <a:solidFill>
                <a:srgbClr val="00AE9E"/>
              </a:solidFill>
              <a:latin typeface="Proxima Nova"/>
              <a:ea typeface="Proxima Nova"/>
              <a:cs typeface="Proxima Nova"/>
              <a:sym typeface="Proxima Nova"/>
            </a:endParaRPr>
          </a:p>
          <a:p>
            <a:pPr marL="140368" marR="0" lvl="0" indent="-140368" algn="l" rtl="0">
              <a:lnSpc>
                <a:spcPct val="120000"/>
              </a:lnSpc>
              <a:spcBef>
                <a:spcPts val="0"/>
              </a:spcBef>
              <a:spcAft>
                <a:spcPts val="0"/>
              </a:spcAft>
              <a:buClr>
                <a:srgbClr val="000000"/>
              </a:buClr>
              <a:buSzPct val="100000"/>
              <a:buFont typeface="Arial"/>
              <a:buChar char="•"/>
            </a:pPr>
            <a:r>
              <a:rPr lang="en" sz="1600" b="0" i="0" u="none" strike="noStrike" cap="none" dirty="0" smtClean="0">
                <a:solidFill>
                  <a:srgbClr val="000000"/>
                </a:solidFill>
                <a:latin typeface="Arial"/>
                <a:ea typeface="Arial"/>
                <a:cs typeface="Arial"/>
                <a:sym typeface="Arial"/>
              </a:rPr>
              <a:t>K8s</a:t>
            </a:r>
            <a:r>
              <a:rPr lang="zh-CN" altLang="en-US" sz="1600" b="0" i="0" u="none" strike="noStrike" cap="none" dirty="0" smtClean="0">
                <a:solidFill>
                  <a:srgbClr val="000000"/>
                </a:solidFill>
                <a:latin typeface="Arial"/>
                <a:ea typeface="Arial"/>
                <a:cs typeface="Arial"/>
                <a:sym typeface="Arial"/>
              </a:rPr>
              <a:t>健康管理</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聚合的监控指标和日志</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容器</a:t>
            </a:r>
            <a:r>
              <a:rPr lang="en-US" altLang="zh-CN" sz="1600" b="0" i="0" u="none" strike="noStrike" cap="none" dirty="0" smtClean="0">
                <a:solidFill>
                  <a:srgbClr val="000000"/>
                </a:solidFill>
                <a:latin typeface="Arial"/>
                <a:ea typeface="Arial"/>
                <a:cs typeface="Arial"/>
                <a:sym typeface="Arial"/>
              </a:rPr>
              <a:t>Pod</a:t>
            </a:r>
            <a:r>
              <a:rPr lang="zh-CN" altLang="en-US" sz="1600" b="0" i="0" u="none" strike="noStrike" cap="none" dirty="0" smtClean="0">
                <a:solidFill>
                  <a:srgbClr val="000000"/>
                </a:solidFill>
                <a:latin typeface="Arial"/>
                <a:ea typeface="Arial"/>
                <a:cs typeface="Arial"/>
                <a:sym typeface="Arial"/>
              </a:rPr>
              <a:t>的自动弹性伸缩</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持久性接口</a:t>
            </a:r>
            <a:endParaRPr lang="en"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AE9E"/>
              </a:buClr>
              <a:buFont typeface="Proxima Nova"/>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AE9E"/>
              </a:buClr>
              <a:buSzPct val="25000"/>
              <a:buFont typeface="Proxima Nova"/>
              <a:buNone/>
            </a:pPr>
            <a:r>
              <a:rPr lang="en-US" altLang="zh-CN" sz="1600" b="0" i="0" u="none" strike="noStrike" cap="none" dirty="0" smtClean="0">
                <a:solidFill>
                  <a:srgbClr val="00AE9E"/>
                </a:solidFill>
                <a:latin typeface="Proxima Nova"/>
                <a:ea typeface="Proxima Nova"/>
                <a:cs typeface="Proxima Nova"/>
                <a:sym typeface="Proxima Nova"/>
              </a:rPr>
              <a:t>PKS</a:t>
            </a:r>
            <a:r>
              <a:rPr lang="zh-CN" altLang="en-US" sz="1600" b="0" i="0" u="none" strike="noStrike" cap="none" dirty="0" smtClean="0">
                <a:solidFill>
                  <a:srgbClr val="00AE9E"/>
                </a:solidFill>
                <a:latin typeface="Proxima Nova"/>
                <a:ea typeface="Proxima Nova"/>
                <a:cs typeface="Proxima Nova"/>
                <a:sym typeface="Proxima Nova"/>
              </a:rPr>
              <a:t>的控制面板</a:t>
            </a:r>
            <a:r>
              <a:rPr lang="en" sz="1600" b="0" i="0" u="none" strike="noStrike" cap="none" dirty="0" smtClean="0">
                <a:solidFill>
                  <a:srgbClr val="00AE9E"/>
                </a:solidFill>
                <a:latin typeface="Proxima Nova"/>
                <a:ea typeface="Proxima Nova"/>
                <a:cs typeface="Proxima Nova"/>
                <a:sym typeface="Proxima Nova"/>
              </a:rPr>
              <a:t>:</a:t>
            </a:r>
            <a:endParaRPr lang="en" sz="1600" b="0" i="0" u="none" strike="noStrike" cap="none" dirty="0">
              <a:solidFill>
                <a:srgbClr val="00AE9E"/>
              </a:solidFill>
              <a:latin typeface="Proxima Nova"/>
              <a:ea typeface="Proxima Nova"/>
              <a:cs typeface="Proxima Nova"/>
              <a:sym typeface="Proxima Nova"/>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安装部署引擎</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支持各种规模的集群</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自服务</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软件自动升级</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负荷均衡</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网络配置管理</a:t>
            </a:r>
            <a:endParaRPr lang="en" sz="1600" b="0" i="0" u="none" strike="noStrike" cap="none" dirty="0">
              <a:solidFill>
                <a:srgbClr val="000000"/>
              </a:solidFill>
              <a:latin typeface="Arial"/>
              <a:ea typeface="Arial"/>
              <a:cs typeface="Arial"/>
              <a:sym typeface="Arial"/>
            </a:endParaRPr>
          </a:p>
          <a:p>
            <a:pPr marL="140368" marR="0" lvl="0" indent="-140368" algn="l" rtl="0">
              <a:lnSpc>
                <a:spcPct val="120000"/>
              </a:lnSpc>
              <a:spcBef>
                <a:spcPts val="0"/>
              </a:spcBef>
              <a:spcAft>
                <a:spcPts val="0"/>
              </a:spcAft>
              <a:buClr>
                <a:srgbClr val="000000"/>
              </a:buClr>
              <a:buSzPct val="100000"/>
              <a:buFont typeface="Arial"/>
              <a:buChar char="•"/>
            </a:pPr>
            <a:r>
              <a:rPr lang="zh-CN" altLang="en-US" sz="1600" b="0" i="0" u="none" strike="noStrike" cap="none" dirty="0" smtClean="0">
                <a:solidFill>
                  <a:srgbClr val="000000"/>
                </a:solidFill>
                <a:latin typeface="Arial"/>
                <a:ea typeface="Arial"/>
                <a:cs typeface="Arial"/>
                <a:sym typeface="Arial"/>
              </a:rPr>
              <a:t>多租户</a:t>
            </a:r>
            <a:endParaRPr lang="en" sz="16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148"/>
        <p:cNvGrpSpPr/>
        <p:nvPr/>
      </p:nvGrpSpPr>
      <p:grpSpPr>
        <a:xfrm>
          <a:off x="0" y="0"/>
          <a:ext cx="0" cy="0"/>
          <a:chOff x="0" y="0"/>
          <a:chExt cx="0" cy="0"/>
        </a:xfrm>
      </p:grpSpPr>
      <p:cxnSp>
        <p:nvCxnSpPr>
          <p:cNvPr id="5149" name="Shape 5149"/>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50" name="Shape 5150"/>
          <p:cNvSpPr txBox="1"/>
          <p:nvPr/>
        </p:nvSpPr>
        <p:spPr>
          <a:xfrm>
            <a:off x="4922725" y="1545150"/>
            <a:ext cx="3884400" cy="34380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1AB9A5"/>
              </a:buClr>
              <a:buSzPct val="25000"/>
              <a:buFont typeface="Proxima Nova"/>
              <a:buNone/>
            </a:pPr>
            <a:r>
              <a:rPr lang="zh-CN" altLang="en-US" sz="1400" b="1" i="0" u="none" strike="noStrike" cap="none" dirty="0" smtClean="0">
                <a:solidFill>
                  <a:srgbClr val="1AB9A5"/>
                </a:solidFill>
                <a:latin typeface="Proxima Nova"/>
                <a:ea typeface="Proxima Nova"/>
                <a:cs typeface="Proxima Nova"/>
                <a:sym typeface="Proxima Nova"/>
              </a:rPr>
              <a:t>补丁</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对平台和平台的各个部件打补丁应用不影响系统的运行和运行在平台上的应用</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Proxima Nova"/>
                <a:ea typeface="Proxima Nova"/>
                <a:cs typeface="Proxima Nova"/>
                <a:sym typeface="Proxima Nova"/>
              </a:rPr>
              <a:t>弹性</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平台本身的各个部件也可以弹性伸缩，根据业务负荷可以动态的伸缩各个部件，让系统自然生长</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平台</a:t>
            </a:r>
            <a:r>
              <a:rPr lang="zh-CN" altLang="en-US" sz="1400" b="1" i="0" u="none" strike="noStrike" cap="none" dirty="0" smtClean="0">
                <a:solidFill>
                  <a:srgbClr val="1AB9A5"/>
                </a:solidFill>
                <a:latin typeface="Proxima Nova"/>
                <a:ea typeface="Proxima Nova"/>
                <a:cs typeface="Proxima Nova"/>
                <a:sym typeface="Proxima Nova"/>
              </a:rPr>
              <a:t>升级</a:t>
            </a:r>
            <a:r>
              <a:rPr lang="en" sz="1400" b="1" i="0" u="none" strike="noStrike" cap="none" dirty="0" smtClean="0">
                <a:solidFill>
                  <a:srgbClr val="1AB9A5"/>
                </a:solidFill>
                <a:latin typeface="Proxima Nova"/>
                <a:ea typeface="Proxima Nova"/>
                <a:cs typeface="Proxima Nova"/>
                <a:sym typeface="Proxima Nova"/>
              </a:rPr>
              <a:t>.</a:t>
            </a:r>
            <a:r>
              <a:rPr lang="en" sz="1400" b="1" i="0" u="none" strike="noStrike" cap="none" dirty="0">
                <a:solidFill>
                  <a:srgbClr val="FFFFF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系统平台可以在线升级</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Font typeface="Arial"/>
              <a:buNone/>
            </a:pPr>
            <a:endParaRPr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运维自动化 </a:t>
            </a:r>
            <a:r>
              <a:rPr lang="zh-CN" altLang="en-US" sz="1400" b="0" i="0" u="none" strike="noStrike" cap="none" dirty="0" smtClean="0">
                <a:solidFill>
                  <a:srgbClr val="434343"/>
                </a:solidFill>
                <a:latin typeface="Proxima Nova"/>
                <a:ea typeface="Proxima Nova"/>
                <a:cs typeface="Proxima Nova"/>
                <a:sym typeface="Proxima Nova"/>
              </a:rPr>
              <a:t>对平台的运维应当要求最少的资源和最少的人工介入，</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en" sz="1400" b="1" i="0" u="none" strike="noStrike" cap="none" dirty="0">
                <a:solidFill>
                  <a:srgbClr val="1AB9A5"/>
                </a:solidFill>
                <a:latin typeface="Proxima Nova"/>
                <a:ea typeface="Proxima Nova"/>
                <a:cs typeface="Proxima Nova"/>
                <a:sym typeface="Proxima Nova"/>
              </a:rPr>
              <a:t> </a:t>
            </a:r>
          </a:p>
        </p:txBody>
      </p:sp>
      <p:sp>
        <p:nvSpPr>
          <p:cNvPr id="5151" name="Shape 5151"/>
          <p:cNvSpPr txBox="1"/>
          <p:nvPr/>
        </p:nvSpPr>
        <p:spPr>
          <a:xfrm>
            <a:off x="466414" y="1508388"/>
            <a:ext cx="3884400" cy="35457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57B6A5"/>
              </a:buClr>
              <a:buSzPct val="25000"/>
              <a:buFont typeface="Proxima Nova"/>
              <a:buNone/>
            </a:pPr>
            <a:r>
              <a:rPr lang="zh-CN" altLang="en-US" sz="1400" b="1" i="0" u="none" strike="noStrike" cap="none" dirty="0" smtClean="0">
                <a:solidFill>
                  <a:srgbClr val="57B6A5"/>
                </a:solidFill>
                <a:latin typeface="Proxima Nova"/>
                <a:ea typeface="Proxima Nova"/>
                <a:cs typeface="Proxima Nova"/>
                <a:sym typeface="Proxima Nova"/>
              </a:rPr>
              <a:t>多云支持</a:t>
            </a:r>
            <a:r>
              <a:rPr lang="en" sz="1400" b="1" i="0" u="none" strike="noStrike" cap="none" dirty="0" smtClean="0">
                <a:solidFill>
                  <a:srgbClr val="57B6A5"/>
                </a:solidFill>
                <a:latin typeface="Proxima Nova"/>
                <a:ea typeface="Proxima Nova"/>
                <a:cs typeface="Proxima Nova"/>
                <a:sym typeface="Proxima Nova"/>
              </a:rPr>
              <a:t> </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提供一个可靠的、一致的体验的对多云的支持</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Font typeface="Proxima Nova"/>
              <a:buNone/>
            </a:pPr>
            <a:endParaRPr sz="1400" b="0" i="0" u="none" strike="noStrike" cap="none" dirty="0">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1AB9A5"/>
              </a:buClr>
              <a:buSzPct val="25000"/>
              <a:buFont typeface="Helvetica Neue"/>
              <a:buNone/>
            </a:pPr>
            <a:r>
              <a:rPr lang="zh-CN" altLang="en-US" sz="1400" b="1" i="0" u="none" strike="noStrike" cap="none" dirty="0" smtClean="0">
                <a:solidFill>
                  <a:srgbClr val="1AB9A5"/>
                </a:solidFill>
                <a:latin typeface="Helvetica Neue"/>
                <a:ea typeface="Helvetica Neue"/>
                <a:cs typeface="Helvetica Neue"/>
                <a:sym typeface="Helvetica Neue"/>
              </a:rPr>
              <a:t>开放</a:t>
            </a:r>
            <a:r>
              <a:rPr lang="en" sz="1400" b="1" i="0" u="none" strike="noStrike" cap="none" dirty="0" smtClean="0">
                <a:solidFill>
                  <a:srgbClr val="1AB9A5"/>
                </a:solidFill>
                <a:latin typeface="Helvetica Neue"/>
                <a:ea typeface="Helvetica Neue"/>
                <a:cs typeface="Helvetica Neue"/>
                <a:sym typeface="Helvetica Neue"/>
              </a:rPr>
              <a:t>APIs</a:t>
            </a:r>
            <a:r>
              <a:rPr lang="en" sz="1400" b="1" i="0" u="none" strike="noStrike" cap="none" dirty="0" smtClean="0">
                <a:solidFill>
                  <a:srgbClr val="FFC85F"/>
                </a:solidFill>
                <a:latin typeface="Helvetica Neue"/>
                <a:ea typeface="Helvetica Neue"/>
                <a:cs typeface="Helvetica Neue"/>
                <a:sym typeface="Helvetica Neue"/>
              </a:rPr>
              <a:t>  </a:t>
            </a:r>
            <a:r>
              <a:rPr lang="zh-CN" altLang="en-US" sz="1400" b="0" i="0" u="none" strike="noStrike" cap="none" dirty="0" smtClean="0">
                <a:solidFill>
                  <a:srgbClr val="434343"/>
                </a:solidFill>
                <a:latin typeface="Proxima Nova"/>
                <a:ea typeface="Proxima Nova"/>
                <a:cs typeface="Proxima Nova"/>
                <a:sym typeface="Proxima Nova"/>
              </a:rPr>
              <a:t>允许不同的工具来运维此平台，并且支持</a:t>
            </a:r>
            <a:r>
              <a:rPr lang="en-US" altLang="zh-CN" sz="1400" b="0" i="0" u="none" strike="noStrike" cap="none" dirty="0" smtClean="0">
                <a:solidFill>
                  <a:srgbClr val="434343"/>
                </a:solidFill>
                <a:latin typeface="Proxima Nova"/>
                <a:ea typeface="Proxima Nova"/>
                <a:cs typeface="Proxima Nova"/>
                <a:sym typeface="Proxima Nova"/>
              </a:rPr>
              <a:t>CD</a:t>
            </a:r>
            <a:r>
              <a:rPr lang="zh-CN" altLang="en-US" sz="1400" b="0" i="0" u="none" strike="noStrike" cap="none" dirty="0" smtClean="0">
                <a:solidFill>
                  <a:srgbClr val="434343"/>
                </a:solidFill>
                <a:latin typeface="Proxima Nova"/>
                <a:ea typeface="Proxima Nova"/>
                <a:cs typeface="Proxima Nova"/>
                <a:sym typeface="Proxima Nova"/>
              </a:rPr>
              <a:t>管道的创建</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sz="1400" b="1" i="0" u="none" strike="noStrike" cap="none" dirty="0" smtClean="0">
                <a:solidFill>
                  <a:srgbClr val="1AB9A5"/>
                </a:solidFill>
                <a:latin typeface="Helvetica Neue"/>
                <a:ea typeface="Helvetica Neue"/>
                <a:cs typeface="Helvetica Neue"/>
                <a:sym typeface="Helvetica Neue"/>
              </a:rPr>
              <a:t>一致性</a:t>
            </a:r>
            <a:r>
              <a:rPr lang="en" sz="1400" b="1" i="0" u="none" strike="noStrike" cap="none" dirty="0" smtClean="0">
                <a:solidFill>
                  <a:srgbClr val="FFC85F"/>
                </a:solidFill>
                <a:latin typeface="Helvetica Neue"/>
                <a:ea typeface="Helvetica Neue"/>
                <a:cs typeface="Helvetica Neue"/>
                <a:sym typeface="Helvetica Neue"/>
              </a:rPr>
              <a:t>  </a:t>
            </a:r>
            <a:r>
              <a:rPr lang="zh-CN" altLang="en-US" sz="1400" b="0" i="0" u="none" strike="noStrike" cap="none" dirty="0" smtClean="0">
                <a:solidFill>
                  <a:srgbClr val="434343"/>
                </a:solidFill>
                <a:latin typeface="Proxima Nova"/>
                <a:ea typeface="Proxima Nova"/>
                <a:cs typeface="Proxima Nova"/>
                <a:sym typeface="Proxima Nova"/>
              </a:rPr>
              <a:t>提供一致的设置、安装体验，即使是对不同的云环境</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lvl="0">
              <a:buClr>
                <a:srgbClr val="434343"/>
              </a:buClr>
              <a:buSzPct val="25000"/>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一天安装</a:t>
            </a:r>
            <a:r>
              <a:rPr lang="zh-CN" altLang="en-US" sz="1400" b="1" i="0" u="none" strike="noStrike" cap="none" dirty="0" smtClean="0">
                <a:solidFill>
                  <a:srgbClr val="1AB9A5"/>
                </a:solidFill>
                <a:latin typeface="Proxima Nova"/>
                <a:ea typeface="Proxima Nova"/>
                <a:cs typeface="Proxima Nova"/>
                <a:sym typeface="Proxima Nova"/>
              </a:rPr>
              <a:t>配置</a:t>
            </a:r>
            <a:r>
              <a:rPr lang="en" sz="1400" b="1" i="0" u="none" strike="noStrike" cap="none" dirty="0" smtClean="0">
                <a:solidFill>
                  <a:srgbClr val="FFC85F"/>
                </a:solidFill>
                <a:latin typeface="Proxima Nova"/>
                <a:ea typeface="Proxima Nova"/>
                <a:cs typeface="Proxima Nova"/>
                <a:sym typeface="Proxima Nova"/>
              </a:rPr>
              <a:t> </a:t>
            </a:r>
            <a:r>
              <a:rPr lang="zh-CN" altLang="en-US" sz="1400" b="0" i="0" u="none" strike="noStrike" cap="none" dirty="0" smtClean="0">
                <a:solidFill>
                  <a:srgbClr val="434343"/>
                </a:solidFill>
                <a:latin typeface="Proxima Nova"/>
                <a:ea typeface="Proxima Nova"/>
                <a:cs typeface="Proxima Nova"/>
                <a:sym typeface="Proxima Nova"/>
              </a:rPr>
              <a:t>在真实环境下能快速的安装、配置出系统环境，一般不要超过一天</a:t>
            </a:r>
            <a:r>
              <a:rPr lang="en" sz="1400" b="0" i="0" u="none" strike="noStrike" cap="none" dirty="0" smtClean="0">
                <a:solidFill>
                  <a:srgbClr val="434343"/>
                </a:solidFill>
                <a:latin typeface="Proxima Nova"/>
                <a:ea typeface="Proxima Nova"/>
                <a:cs typeface="Proxima Nova"/>
                <a:sym typeface="Proxima Nova"/>
              </a:rPr>
              <a:t>.</a:t>
            </a:r>
            <a:endParaRPr lang="en" sz="1400" b="0" i="0" u="none" strike="noStrike" cap="none" dirty="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434343"/>
              </a:buClr>
              <a:buSzPct val="25000"/>
              <a:buFont typeface="Proxima Nova"/>
              <a:buNone/>
            </a:pPr>
            <a:r>
              <a:rPr lang="en" sz="1400" b="0" i="0" u="none" strike="noStrike" cap="none" dirty="0">
                <a:solidFill>
                  <a:srgbClr val="434343"/>
                </a:solidFill>
                <a:latin typeface="Proxima Nova"/>
                <a:ea typeface="Proxima Nova"/>
                <a:cs typeface="Proxima Nova"/>
                <a:sym typeface="Proxima Nova"/>
              </a:rPr>
              <a:t/>
            </a:r>
            <a:br>
              <a:rPr lang="en" sz="1400" b="0" i="0" u="none" strike="noStrike" cap="none" dirty="0">
                <a:solidFill>
                  <a:srgbClr val="434343"/>
                </a:solidFill>
                <a:latin typeface="Proxima Nova"/>
                <a:ea typeface="Proxima Nova"/>
                <a:cs typeface="Proxima Nova"/>
                <a:sym typeface="Proxima Nova"/>
              </a:rPr>
            </a:br>
            <a:endParaRPr lang="en" sz="1400" b="0" i="0" u="none" strike="noStrike" cap="none" dirty="0">
              <a:solidFill>
                <a:srgbClr val="434343"/>
              </a:solidFill>
              <a:latin typeface="Proxima Nova"/>
              <a:ea typeface="Proxima Nova"/>
              <a:cs typeface="Proxima Nova"/>
              <a:sym typeface="Proxima Nova"/>
            </a:endParaRPr>
          </a:p>
        </p:txBody>
      </p:sp>
      <p:sp>
        <p:nvSpPr>
          <p:cNvPr id="5152" name="Shape 5152"/>
          <p:cNvSpPr txBox="1"/>
          <p:nvPr/>
        </p:nvSpPr>
        <p:spPr>
          <a:xfrm>
            <a:off x="56700" y="252529"/>
            <a:ext cx="8878200" cy="459600"/>
          </a:xfrm>
          <a:prstGeom prst="rect">
            <a:avLst/>
          </a:prstGeom>
          <a:noFill/>
          <a:ln>
            <a:noFill/>
          </a:ln>
        </p:spPr>
        <p:txBody>
          <a:bodyPr lIns="45675" tIns="45675" rIns="45675" bIns="45675" anchor="t" anchorCtr="0">
            <a:noAutofit/>
          </a:bodyPr>
          <a:lstStyle>
            <a:defPPr marR="0" lvl="0" algn="l" rtl="0">
              <a:lnSpc>
                <a:spcPct val="100000"/>
              </a:lnSpc>
              <a:spcBef>
                <a:spcPts val="0"/>
              </a:spcBef>
              <a:spcAft>
                <a:spcPts val="0"/>
              </a:spcAft>
            </a:defPPr>
            <a:lvl1pPr algn="ctr">
              <a:buClr>
                <a:srgbClr val="666666"/>
              </a:buClr>
              <a:buSzPct val="25000"/>
              <a:buFont typeface="Proxima Nova"/>
              <a:defRPr sz="2400" b="1">
                <a:solidFill>
                  <a:schemeClr val="accent1">
                    <a:lumMod val="50000"/>
                  </a:schemeClr>
                </a:solidFill>
                <a:latin typeface="黑体" panose="02010609060101010101" pitchFamily="49" charset="-122"/>
                <a:ea typeface="黑体" panose="02010609060101010101" pitchFamily="49" charset="-122"/>
                <a:cs typeface="Proxima Nova"/>
                <a:sym typeface="Proxima Nova"/>
              </a:defRPr>
            </a:lvl1pPr>
          </a:lstStyle>
          <a:p>
            <a:r>
              <a:rPr lang="en-US" altLang="zh-CN" b="0" dirty="0" smtClean="0">
                <a:solidFill>
                  <a:srgbClr val="1AB9A5"/>
                </a:solidFill>
                <a:latin typeface="+mn-lt"/>
              </a:rPr>
              <a:t>PKS</a:t>
            </a:r>
            <a:r>
              <a:rPr lang="zh-CN" altLang="en-US" b="0" dirty="0" smtClean="0">
                <a:solidFill>
                  <a:srgbClr val="1AB9A5"/>
                </a:solidFill>
                <a:latin typeface="+mn-lt"/>
              </a:rPr>
              <a:t>解决</a:t>
            </a:r>
            <a:r>
              <a:rPr lang="en-US" altLang="zh-CN" b="0" dirty="0" smtClean="0">
                <a:solidFill>
                  <a:srgbClr val="1AB9A5"/>
                </a:solidFill>
                <a:latin typeface="+mn-lt"/>
              </a:rPr>
              <a:t>K8s</a:t>
            </a:r>
            <a:r>
              <a:rPr lang="zh-CN" altLang="en-US" b="0" dirty="0" smtClean="0">
                <a:solidFill>
                  <a:srgbClr val="1AB9A5"/>
                </a:solidFill>
                <a:latin typeface="+mn-lt"/>
              </a:rPr>
              <a:t>高效</a:t>
            </a:r>
            <a:r>
              <a:rPr lang="zh-CN" altLang="en-US" b="0" dirty="0">
                <a:solidFill>
                  <a:srgbClr val="1AB9A5"/>
                </a:solidFill>
                <a:latin typeface="+mn-lt"/>
              </a:rPr>
              <a:t>、自动化运维的挑战</a:t>
            </a:r>
            <a:endParaRPr lang="en" b="0" dirty="0">
              <a:solidFill>
                <a:srgbClr val="1AB9A5"/>
              </a:solidFill>
              <a:latin typeface="+mn-lt"/>
            </a:endParaRPr>
          </a:p>
        </p:txBody>
      </p:sp>
      <p:sp>
        <p:nvSpPr>
          <p:cNvPr id="5153" name="Shape 5153"/>
          <p:cNvSpPr txBox="1"/>
          <p:nvPr/>
        </p:nvSpPr>
        <p:spPr>
          <a:xfrm>
            <a:off x="1594515" y="978600"/>
            <a:ext cx="1470600" cy="313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dirty="0"/>
              <a:t>Day 1 </a:t>
            </a:r>
            <a:r>
              <a:rPr lang="en" sz="1600" dirty="0" smtClean="0"/>
              <a:t>– </a:t>
            </a:r>
            <a:r>
              <a:rPr lang="zh-CN" altLang="en-US" sz="1600" dirty="0" smtClean="0"/>
              <a:t>构建</a:t>
            </a:r>
            <a:endParaRPr lang="en" sz="1600" dirty="0"/>
          </a:p>
        </p:txBody>
      </p:sp>
      <p:sp>
        <p:nvSpPr>
          <p:cNvPr id="5154" name="Shape 5154"/>
          <p:cNvSpPr txBox="1"/>
          <p:nvPr/>
        </p:nvSpPr>
        <p:spPr>
          <a:xfrm>
            <a:off x="5972876" y="978600"/>
            <a:ext cx="1784100" cy="313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dirty="0">
                <a:solidFill>
                  <a:srgbClr val="000000"/>
                </a:solidFill>
                <a:latin typeface="Arial"/>
                <a:ea typeface="Arial"/>
                <a:cs typeface="Arial"/>
                <a:sym typeface="Arial"/>
              </a:rPr>
              <a:t>Day 2 </a:t>
            </a:r>
            <a:r>
              <a:rPr lang="en" sz="1600" b="0" i="0" u="none" strike="noStrike" cap="none" dirty="0" smtClean="0">
                <a:solidFill>
                  <a:srgbClr val="000000"/>
                </a:solidFill>
                <a:latin typeface="Arial"/>
                <a:ea typeface="Arial"/>
                <a:cs typeface="Arial"/>
                <a:sym typeface="Arial"/>
              </a:rPr>
              <a:t>– </a:t>
            </a:r>
            <a:r>
              <a:rPr lang="zh-CN" altLang="en-US" sz="1600" b="0" i="0" u="none" strike="noStrike" cap="none" dirty="0" smtClean="0">
                <a:solidFill>
                  <a:srgbClr val="000000"/>
                </a:solidFill>
                <a:latin typeface="Arial"/>
                <a:ea typeface="Arial"/>
                <a:cs typeface="Arial"/>
                <a:sym typeface="Arial"/>
              </a:rPr>
              <a:t>运维</a:t>
            </a:r>
            <a:endParaRPr lang="en" sz="1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13867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36"/>
        <p:cNvGrpSpPr/>
        <p:nvPr/>
      </p:nvGrpSpPr>
      <p:grpSpPr>
        <a:xfrm>
          <a:off x="0" y="0"/>
          <a:ext cx="0" cy="0"/>
          <a:chOff x="0" y="0"/>
          <a:chExt cx="0" cy="0"/>
        </a:xfrm>
      </p:grpSpPr>
      <p:cxnSp>
        <p:nvCxnSpPr>
          <p:cNvPr id="5237" name="Shape 5237"/>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238" name="Shape 5238"/>
          <p:cNvSpPr txBox="1"/>
          <p:nvPr/>
        </p:nvSpPr>
        <p:spPr>
          <a:xfrm>
            <a:off x="4722400" y="203474"/>
            <a:ext cx="4281600" cy="46614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1AB9A5"/>
              </a:buClr>
              <a:buSzPct val="25000"/>
              <a:buFont typeface="Proxima Nova"/>
              <a:buNone/>
            </a:pPr>
            <a:r>
              <a:rPr lang="zh-CN" altLang="en-US" sz="1300" i="0" u="none" strike="noStrike" cap="none" dirty="0" smtClean="0">
                <a:solidFill>
                  <a:srgbClr val="1AB9A5"/>
                </a:solidFill>
                <a:latin typeface="Proxima Nova"/>
                <a:ea typeface="Proxima Nova"/>
                <a:cs typeface="Proxima Nova"/>
                <a:sym typeface="Proxima Nova"/>
              </a:rPr>
              <a:t>基于开源的</a:t>
            </a:r>
            <a:r>
              <a:rPr lang="en-US" altLang="zh-CN" sz="1300" i="0" u="none" strike="noStrike" cap="none" dirty="0" smtClean="0">
                <a:solidFill>
                  <a:srgbClr val="1AB9A5"/>
                </a:solidFill>
                <a:latin typeface="Proxima Nova"/>
                <a:ea typeface="Proxima Nova"/>
                <a:cs typeface="Proxima Nova"/>
                <a:sym typeface="Proxima Nova"/>
              </a:rPr>
              <a:t>K8s</a:t>
            </a:r>
            <a:r>
              <a:rPr lang="zh-CN" altLang="en-US" sz="1300" i="0" u="none" strike="noStrike" cap="none" dirty="0" smtClean="0">
                <a:solidFill>
                  <a:srgbClr val="1AB9A5"/>
                </a:solidFill>
                <a:latin typeface="Proxima Nova"/>
                <a:ea typeface="Proxima Nova"/>
                <a:cs typeface="Proxima Nova"/>
                <a:sym typeface="Proxima Nova"/>
              </a:rPr>
              <a:t>构建</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sym typeface="Arial"/>
              </a:rPr>
              <a:t>和当前稳定的开源</a:t>
            </a:r>
            <a:r>
              <a:rPr lang="en-US" altLang="zh-CN" sz="1300" i="0" u="none" strike="noStrike" cap="none" dirty="0" smtClean="0">
                <a:solidFill>
                  <a:srgbClr val="000000"/>
                </a:solidFill>
                <a:sym typeface="Arial"/>
              </a:rPr>
              <a:t>K8s</a:t>
            </a:r>
            <a:r>
              <a:rPr lang="zh-CN" altLang="en-US" sz="1300" i="0" u="none" strike="noStrike" cap="none" dirty="0" smtClean="0">
                <a:solidFill>
                  <a:srgbClr val="000000"/>
                </a:solidFill>
                <a:sym typeface="Arial"/>
              </a:rPr>
              <a:t>版本兼容</a:t>
            </a:r>
            <a:r>
              <a:rPr lang="en" sz="1300" i="0" u="none" strike="noStrike" cap="none" dirty="0" smtClean="0">
                <a:solidFill>
                  <a:srgbClr val="000000"/>
                </a:solidFill>
                <a:sym typeface="Arial"/>
              </a:rPr>
              <a:t>, </a:t>
            </a:r>
            <a:r>
              <a:rPr lang="zh-CN" altLang="en-US" sz="1300" i="0" u="none" strike="noStrike" cap="none" dirty="0" smtClean="0">
                <a:solidFill>
                  <a:srgbClr val="000000"/>
                </a:solidFill>
                <a:sym typeface="Arial"/>
              </a:rPr>
              <a:t>由</a:t>
            </a:r>
            <a:r>
              <a:rPr lang="en-US" altLang="zh-CN" sz="1300" i="0" u="none" strike="noStrike" cap="none" dirty="0" smtClean="0">
                <a:solidFill>
                  <a:srgbClr val="000000"/>
                </a:solidFill>
                <a:sym typeface="Arial"/>
              </a:rPr>
              <a:t>BOSH</a:t>
            </a:r>
            <a:r>
              <a:rPr lang="zh-CN" altLang="en-US" sz="1300" i="0" u="none" strike="noStrike" cap="none" dirty="0" smtClean="0">
                <a:solidFill>
                  <a:srgbClr val="000000"/>
                </a:solidFill>
                <a:sym typeface="Arial"/>
              </a:rPr>
              <a:t>管理</a:t>
            </a:r>
            <a:r>
              <a:rPr lang="en" sz="1300" i="0" u="none" strike="noStrike" cap="none" dirty="0" smtClean="0">
                <a:solidFill>
                  <a:srgbClr val="000000"/>
                </a:solidFill>
                <a:sym typeface="Arial"/>
              </a:rPr>
              <a:t>. </a:t>
            </a:r>
            <a:r>
              <a:rPr lang="zh-CN" altLang="en-US" sz="1300" i="0" u="none" strike="noStrike" cap="none" dirty="0" smtClean="0">
                <a:solidFill>
                  <a:srgbClr val="FF0000"/>
                </a:solidFill>
                <a:sym typeface="Arial"/>
              </a:rPr>
              <a:t>不对</a:t>
            </a:r>
            <a:r>
              <a:rPr lang="en-US" altLang="zh-CN" sz="1300" i="0" u="none" strike="noStrike" cap="none" dirty="0" smtClean="0">
                <a:solidFill>
                  <a:srgbClr val="FF0000"/>
                </a:solidFill>
                <a:sym typeface="Arial"/>
              </a:rPr>
              <a:t>K8s</a:t>
            </a:r>
            <a:r>
              <a:rPr lang="zh-CN" altLang="en-US" sz="1300" i="0" u="none" strike="noStrike" cap="none" dirty="0" smtClean="0">
                <a:solidFill>
                  <a:srgbClr val="FF0000"/>
                </a:solidFill>
                <a:sym typeface="Arial"/>
              </a:rPr>
              <a:t>做任何扩展</a:t>
            </a:r>
            <a:r>
              <a:rPr lang="en" sz="1300" i="0" u="none" strike="noStrike" cap="none" dirty="0" smtClean="0">
                <a:solidFill>
                  <a:srgbClr val="000000"/>
                </a:solidFill>
                <a:sym typeface="Arial"/>
              </a:rPr>
              <a:t>.</a:t>
            </a:r>
            <a:endParaRPr lang="en" sz="1300" i="0" u="none" strike="noStrike" cap="none" dirty="0">
              <a:solidFill>
                <a:srgbClr val="000000"/>
              </a:solidFill>
              <a:sym typeface="Arial"/>
            </a:endParaRPr>
          </a:p>
          <a:p>
            <a:pPr marL="0" marR="0" lvl="0" indent="0" algn="l" rtl="0">
              <a:lnSpc>
                <a:spcPct val="100000"/>
              </a:lnSpc>
              <a:spcBef>
                <a:spcPts val="0"/>
              </a:spcBef>
              <a:spcAft>
                <a:spcPts val="0"/>
              </a:spcAft>
              <a:buClr>
                <a:srgbClr val="000000"/>
              </a:buClr>
              <a:buSzPct val="25000"/>
              <a:buFont typeface="Arial"/>
              <a:buNone/>
            </a:pPr>
            <a:r>
              <a:rPr lang="en" sz="1300" i="0" u="none" strike="noStrike" cap="none" dirty="0">
                <a:solidFill>
                  <a:srgbClr val="000000"/>
                </a:solidFill>
                <a:sym typeface="Arial"/>
              </a:rPr>
              <a:t/>
            </a:r>
            <a:br>
              <a:rPr lang="en" sz="1300" i="0" u="none" strike="noStrike" cap="none" dirty="0">
                <a:solidFill>
                  <a:srgbClr val="000000"/>
                </a:solidFill>
                <a:sym typeface="Arial"/>
              </a:rPr>
            </a:br>
            <a:r>
              <a:rPr lang="zh-CN" altLang="en-US" sz="1300" i="0" u="none" strike="noStrike" cap="none" dirty="0" smtClean="0">
                <a:solidFill>
                  <a:srgbClr val="1AB9A5"/>
                </a:solidFill>
                <a:latin typeface="Proxima Nova"/>
                <a:ea typeface="Proxima Nova"/>
                <a:cs typeface="Proxima Nova"/>
                <a:sym typeface="Proxima Nova"/>
              </a:rPr>
              <a:t>生产就绪</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sym typeface="Arial"/>
              </a:rPr>
              <a:t>从应用到</a:t>
            </a:r>
            <a:r>
              <a:rPr lang="en-US" altLang="zh-CN" sz="1300" i="0" u="none" strike="noStrike" cap="none" dirty="0" smtClean="0">
                <a:solidFill>
                  <a:srgbClr val="000000"/>
                </a:solidFill>
                <a:sym typeface="Arial"/>
              </a:rPr>
              <a:t>IaaS</a:t>
            </a:r>
            <a:r>
              <a:rPr lang="zh-CN" altLang="en-US" sz="1300" i="0" u="none" strike="noStrike" cap="none" dirty="0" smtClean="0">
                <a:solidFill>
                  <a:srgbClr val="000000"/>
                </a:solidFill>
                <a:sym typeface="Arial"/>
              </a:rPr>
              <a:t>层的高可用性，无单点故障，内置的健康检查、弹性伸缩、自愈和滚动升级</a:t>
            </a:r>
            <a:r>
              <a:rPr lang="en" sz="1300" i="0" u="none" strike="noStrike" cap="none" dirty="0" smtClean="0">
                <a:solidFill>
                  <a:srgbClr val="000000"/>
                </a:solidFill>
                <a:sym typeface="Arial"/>
              </a:rPr>
              <a:t>.</a:t>
            </a:r>
            <a:endParaRPr lang="en" sz="1300" i="0" u="none" strike="noStrike" cap="none" dirty="0">
              <a:solidFill>
                <a:srgbClr val="000000"/>
              </a:solidFill>
              <a:sym typeface="Arial"/>
            </a:endParaRPr>
          </a:p>
          <a:p>
            <a:pPr marL="0" marR="0" lvl="0" indent="0" algn="l" rtl="0">
              <a:lnSpc>
                <a:spcPct val="100000"/>
              </a:lnSpc>
              <a:spcBef>
                <a:spcPts val="0"/>
              </a:spcBef>
              <a:spcAft>
                <a:spcPts val="0"/>
              </a:spcAft>
              <a:buClr>
                <a:srgbClr val="000000"/>
              </a:buClr>
              <a:buSzPct val="25000"/>
              <a:buFont typeface="Arial"/>
              <a:buNone/>
            </a:pPr>
            <a:r>
              <a:rPr lang="en" sz="1300" i="0" u="none" strike="noStrike" cap="none" dirty="0">
                <a:solidFill>
                  <a:srgbClr val="000000"/>
                </a:solidFill>
                <a:sym typeface="Arial"/>
              </a:rPr>
              <a:t/>
            </a:r>
            <a:br>
              <a:rPr lang="en" sz="1300" i="0" u="none" strike="noStrike" cap="none" dirty="0">
                <a:solidFill>
                  <a:srgbClr val="000000"/>
                </a:solidFill>
                <a:sym typeface="Arial"/>
              </a:rPr>
            </a:br>
            <a:r>
              <a:rPr lang="zh-CN" altLang="en-US" sz="1300" i="0" u="none" strike="noStrike" cap="none" dirty="0" smtClean="0">
                <a:solidFill>
                  <a:srgbClr val="1AB9A5"/>
                </a:solidFill>
                <a:latin typeface="Proxima Nova"/>
                <a:ea typeface="Proxima Nova"/>
                <a:cs typeface="Proxima Nova"/>
                <a:sym typeface="Proxima Nova"/>
              </a:rPr>
              <a:t>多云支持</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latin typeface="Proxima Nova"/>
                <a:ea typeface="Proxima Nova"/>
                <a:cs typeface="Proxima Nova"/>
                <a:sym typeface="Proxima Nova"/>
              </a:rPr>
              <a:t>对于任何</a:t>
            </a:r>
            <a:r>
              <a:rPr lang="en-US" altLang="zh-CN" sz="1300" i="0" u="none" strike="noStrike" cap="none" dirty="0" smtClean="0">
                <a:solidFill>
                  <a:srgbClr val="000000"/>
                </a:solidFill>
                <a:latin typeface="Proxima Nova"/>
                <a:ea typeface="Proxima Nova"/>
                <a:cs typeface="Proxima Nova"/>
                <a:sym typeface="Proxima Nova"/>
              </a:rPr>
              <a:t>IaaS</a:t>
            </a:r>
            <a:r>
              <a:rPr lang="zh-CN" altLang="en-US" sz="1300" i="0" u="none" strike="noStrike" cap="none" dirty="0" smtClean="0">
                <a:solidFill>
                  <a:srgbClr val="000000"/>
                </a:solidFill>
                <a:latin typeface="Proxima Nova"/>
                <a:ea typeface="Proxima Nova"/>
                <a:cs typeface="Proxima Nova"/>
                <a:sym typeface="Proxima Nova"/>
              </a:rPr>
              <a:t>云或公有云，</a:t>
            </a:r>
            <a:r>
              <a:rPr lang="en-US" altLang="zh-CN" sz="1300" i="0" u="none" strike="noStrike" cap="none" dirty="0" smtClean="0">
                <a:solidFill>
                  <a:srgbClr val="000000"/>
                </a:solidFill>
                <a:latin typeface="Proxima Nova"/>
                <a:ea typeface="Proxima Nova"/>
                <a:cs typeface="Proxima Nova"/>
                <a:sym typeface="Proxima Nova"/>
              </a:rPr>
              <a:t>B</a:t>
            </a:r>
            <a:r>
              <a:rPr lang="en" sz="1300" i="0" u="none" strike="noStrike" cap="none" dirty="0" smtClean="0">
                <a:solidFill>
                  <a:srgbClr val="000000"/>
                </a:solidFill>
                <a:latin typeface="Proxima Nova"/>
                <a:ea typeface="Proxima Nova"/>
                <a:cs typeface="Proxima Nova"/>
                <a:sym typeface="Proxima Nova"/>
              </a:rPr>
              <a:t>OSH</a:t>
            </a:r>
            <a:r>
              <a:rPr lang="zh-CN" altLang="en-US" sz="1300" i="0" u="none" strike="noStrike" cap="none" dirty="0" smtClean="0">
                <a:solidFill>
                  <a:srgbClr val="000000"/>
                </a:solidFill>
                <a:latin typeface="Proxima Nova"/>
                <a:ea typeface="Proxima Nova"/>
                <a:cs typeface="Proxima Nova"/>
                <a:sym typeface="Proxima Nova"/>
              </a:rPr>
              <a:t>提供了一致的可靠的运维体验</a:t>
            </a:r>
            <a:endParaRPr lang="en"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zh-CN" altLang="en-US" sz="1300" i="0" u="none" strike="noStrike" cap="none" dirty="0" smtClean="0">
                <a:solidFill>
                  <a:srgbClr val="1AB9A5"/>
                </a:solidFill>
                <a:latin typeface="Proxima Nova"/>
                <a:ea typeface="Proxima Nova"/>
                <a:cs typeface="Proxima Nova"/>
                <a:sym typeface="Proxima Nova"/>
              </a:rPr>
              <a:t>网络管理和安全性</a:t>
            </a:r>
            <a:r>
              <a:rPr lang="en" sz="1300" i="0" u="none" strike="noStrike" cap="none" dirty="0" smtClean="0">
                <a:solidFill>
                  <a:srgbClr val="1AB9A5"/>
                </a:solidFill>
                <a:latin typeface="Proxima Nova"/>
                <a:ea typeface="Proxima Nova"/>
                <a:cs typeface="Proxima Nova"/>
                <a:sym typeface="Proxima Nova"/>
              </a:rPr>
              <a:t> </a:t>
            </a:r>
            <a:r>
              <a:rPr lang="zh-CN" altLang="en-US" sz="1300" i="0" u="none" strike="noStrike" cap="none" dirty="0" smtClean="0">
                <a:solidFill>
                  <a:srgbClr val="000000"/>
                </a:solidFill>
                <a:latin typeface="Proxima Nova"/>
                <a:ea typeface="Proxima Nova"/>
                <a:cs typeface="Proxima Nova"/>
                <a:sym typeface="Proxima Nova"/>
              </a:rPr>
              <a:t>开箱即用的</a:t>
            </a:r>
            <a:r>
              <a:rPr lang="en" sz="1300" i="0" u="none" strike="noStrike" cap="none" dirty="0" smtClean="0">
                <a:solidFill>
                  <a:srgbClr val="000000"/>
                </a:solidFill>
                <a:latin typeface="Proxima Nova"/>
                <a:ea typeface="Proxima Nova"/>
                <a:cs typeface="Proxima Nova"/>
                <a:sym typeface="Proxima Nova"/>
              </a:rPr>
              <a:t> </a:t>
            </a:r>
            <a:r>
              <a:rPr lang="en" sz="1300" i="0" u="none" strike="noStrike" cap="none" dirty="0">
                <a:solidFill>
                  <a:srgbClr val="000000"/>
                </a:solidFill>
                <a:latin typeface="Proxima Nova"/>
                <a:ea typeface="Proxima Nova"/>
                <a:cs typeface="Proxima Nova"/>
                <a:sym typeface="Proxima Nova"/>
              </a:rPr>
              <a:t>VMware </a:t>
            </a:r>
            <a:r>
              <a:rPr lang="en" sz="1300" i="0" u="none" strike="noStrike" cap="none" dirty="0" smtClean="0">
                <a:solidFill>
                  <a:srgbClr val="000000"/>
                </a:solidFill>
                <a:latin typeface="Proxima Nova"/>
                <a:ea typeface="Proxima Nova"/>
                <a:cs typeface="Proxima Nova"/>
                <a:sym typeface="Proxima Nova"/>
              </a:rPr>
              <a:t>NSX-T</a:t>
            </a:r>
            <a:r>
              <a:rPr lang="zh-CN" altLang="en-US" sz="1300" dirty="0" smtClean="0">
                <a:latin typeface="Proxima Nova"/>
                <a:ea typeface="Proxima Nova"/>
                <a:cs typeface="Proxima Nova"/>
                <a:sym typeface="Proxima Nova"/>
              </a:rPr>
              <a:t>，也支持多云和多种虚拟化</a:t>
            </a:r>
            <a:r>
              <a:rPr lang="en" sz="1300" i="0" u="none" strike="noStrike" cap="none" dirty="0" smtClean="0">
                <a:solidFill>
                  <a:srgbClr val="000000"/>
                </a:solidFill>
                <a:latin typeface="Proxima Nova"/>
                <a:ea typeface="Proxima Nova"/>
                <a:cs typeface="Proxima Nova"/>
                <a:sym typeface="Proxima Nova"/>
              </a:rPr>
              <a:t>.</a:t>
            </a:r>
            <a:endParaRPr lang="en"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SzPct val="25000"/>
              <a:buFont typeface="Proxima Nova"/>
              <a:buNone/>
            </a:pPr>
            <a:r>
              <a:rPr lang="zh-CN" altLang="en-US" sz="1300" i="0" u="none" strike="noStrike" cap="none" dirty="0" smtClean="0">
                <a:solidFill>
                  <a:srgbClr val="1AB9A5"/>
                </a:solidFill>
                <a:latin typeface="Proxima Nova"/>
                <a:ea typeface="Proxima Nova"/>
                <a:cs typeface="Proxima Nova"/>
                <a:sym typeface="Proxima Nova"/>
              </a:rPr>
              <a:t>访问</a:t>
            </a:r>
            <a:r>
              <a:rPr lang="en" sz="1300" i="0" u="none" strike="noStrike" cap="none" dirty="0" smtClean="0">
                <a:solidFill>
                  <a:srgbClr val="1AB9A5"/>
                </a:solidFill>
                <a:latin typeface="Proxima Nova"/>
                <a:ea typeface="Proxima Nova"/>
                <a:cs typeface="Proxima Nova"/>
                <a:sym typeface="Proxima Nova"/>
              </a:rPr>
              <a:t>GCP APIs</a:t>
            </a:r>
            <a:r>
              <a:rPr lang="en" sz="1300" i="0" u="none" strike="noStrike" cap="none" dirty="0" smtClean="0">
                <a:solidFill>
                  <a:srgbClr val="FFC85F"/>
                </a:solidFill>
                <a:latin typeface="Proxima Nova"/>
                <a:ea typeface="Proxima Nova"/>
                <a:cs typeface="Proxima Nova"/>
                <a:sym typeface="Proxima Nova"/>
              </a:rPr>
              <a:t> </a:t>
            </a:r>
            <a:r>
              <a:rPr lang="en" sz="1300" i="0" u="none" strike="noStrike" cap="none" dirty="0">
                <a:solidFill>
                  <a:srgbClr val="FFFFF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通过</a:t>
            </a:r>
            <a:r>
              <a:rPr lang="en" sz="1300" i="0" u="none" strike="noStrike" cap="none" dirty="0" smtClean="0">
                <a:solidFill>
                  <a:srgbClr val="000000"/>
                </a:solidFill>
                <a:latin typeface="Proxima Nova"/>
                <a:ea typeface="Proxima Nova"/>
                <a:cs typeface="Proxima Nova"/>
                <a:sym typeface="Proxima Nova"/>
              </a:rPr>
              <a:t>GCP </a:t>
            </a:r>
            <a:r>
              <a:rPr lang="en" sz="1300" i="0" u="none" strike="noStrike" cap="none" dirty="0">
                <a:solidFill>
                  <a:srgbClr val="000000"/>
                </a:solidFill>
                <a:latin typeface="Proxima Nova"/>
                <a:ea typeface="Proxima Nova"/>
                <a:cs typeface="Proxima Nova"/>
                <a:sym typeface="Proxima Nova"/>
              </a:rPr>
              <a:t>Service </a:t>
            </a:r>
            <a:r>
              <a:rPr lang="en" sz="1300" i="0" u="none" strike="noStrike" cap="none" dirty="0" smtClean="0">
                <a:solidFill>
                  <a:srgbClr val="000000"/>
                </a:solidFill>
                <a:latin typeface="Proxima Nova"/>
                <a:ea typeface="Proxima Nova"/>
                <a:cs typeface="Proxima Nova"/>
                <a:sym typeface="Proxima Nova"/>
              </a:rPr>
              <a:t>Broker</a:t>
            </a:r>
            <a:r>
              <a:rPr lang="zh-CN" altLang="en-US" sz="1300" i="0" u="none" strike="noStrike" cap="none" dirty="0" smtClean="0">
                <a:solidFill>
                  <a:srgbClr val="000000"/>
                </a:solidFill>
                <a:latin typeface="Proxima Nova"/>
                <a:ea typeface="Proxima Nova"/>
                <a:cs typeface="Proxima Nova"/>
                <a:sym typeface="Proxima Nova"/>
              </a:rPr>
              <a:t>使得应用可以透明的访问</a:t>
            </a:r>
            <a:r>
              <a:rPr lang="en" sz="1300" i="0" u="none" strike="noStrike" cap="none" dirty="0" smtClean="0">
                <a:solidFill>
                  <a:srgbClr val="000000"/>
                </a:solidFill>
                <a:latin typeface="Proxima Nova"/>
                <a:ea typeface="Proxima Nova"/>
                <a:cs typeface="Proxima Nova"/>
                <a:sym typeface="Proxima Nova"/>
              </a:rPr>
              <a:t> Google </a:t>
            </a:r>
            <a:r>
              <a:rPr lang="en" sz="1300" i="0" u="none" strike="noStrike" cap="none" dirty="0">
                <a:solidFill>
                  <a:srgbClr val="000000"/>
                </a:solidFill>
                <a:latin typeface="Proxima Nova"/>
                <a:ea typeface="Proxima Nova"/>
                <a:cs typeface="Proxima Nova"/>
                <a:sym typeface="Proxima Nova"/>
              </a:rPr>
              <a:t>Cloud </a:t>
            </a:r>
            <a:r>
              <a:rPr lang="en" sz="1300" i="0" u="none" strike="noStrike" cap="none" dirty="0" smtClean="0">
                <a:solidFill>
                  <a:srgbClr val="000000"/>
                </a:solidFill>
                <a:latin typeface="Proxima Nova"/>
                <a:ea typeface="Proxima Nova"/>
                <a:cs typeface="Proxima Nova"/>
                <a:sym typeface="Proxima Nova"/>
              </a:rPr>
              <a:t>APIs</a:t>
            </a:r>
          </a:p>
          <a:p>
            <a:pPr marL="0" marR="0" lvl="0" indent="0" algn="l" rtl="0">
              <a:lnSpc>
                <a:spcPct val="100000"/>
              </a:lnSpc>
              <a:spcBef>
                <a:spcPts val="0"/>
              </a:spcBef>
              <a:spcAft>
                <a:spcPts val="0"/>
              </a:spcAft>
              <a:buClr>
                <a:srgbClr val="1AB9A5"/>
              </a:buClr>
              <a:buSzPct val="25000"/>
              <a:buFont typeface="Proxima Nova"/>
              <a:buNone/>
            </a:pPr>
            <a:endParaRPr lang="en" sz="1300" dirty="0">
              <a:latin typeface="Proxima Nova"/>
              <a:ea typeface="Proxima Nova"/>
              <a:cs typeface="Proxima Nova"/>
              <a:sym typeface="Proxima Nova"/>
            </a:endParaRPr>
          </a:p>
          <a:p>
            <a:pPr lvl="0">
              <a:buClr>
                <a:srgbClr val="1AB9A5"/>
              </a:buClr>
              <a:buSzPct val="25000"/>
            </a:pPr>
            <a:r>
              <a:rPr lang="zh-CN" altLang="en-US" sz="1300" dirty="0" smtClean="0">
                <a:solidFill>
                  <a:srgbClr val="1AB9A5"/>
                </a:solidFill>
                <a:latin typeface="Proxima Nova"/>
                <a:ea typeface="Proxima Nova"/>
                <a:cs typeface="Proxima Nova"/>
                <a:sym typeface="Proxima Nova"/>
              </a:rPr>
              <a:t>工作负荷在公有云私有云之间自由流动</a:t>
            </a:r>
            <a:r>
              <a:rPr lang="en" altLang="zh-CN" sz="1300" dirty="0">
                <a:solidFill>
                  <a:srgbClr val="FFFFFF"/>
                </a:solidFill>
                <a:latin typeface="Proxima Nova"/>
                <a:ea typeface="Proxima Nova"/>
                <a:cs typeface="Proxima Nova"/>
                <a:sym typeface="Proxima Nova"/>
              </a:rPr>
              <a:t> </a:t>
            </a:r>
            <a:r>
              <a:rPr lang="zh-CN" altLang="en-US" sz="1300" i="0" u="none" strike="noStrike" cap="none" dirty="0" smtClean="0">
                <a:solidFill>
                  <a:srgbClr val="000000"/>
                </a:solidFill>
                <a:latin typeface="Proxima Nova"/>
                <a:ea typeface="Proxima Nova"/>
                <a:cs typeface="Proxima Nova"/>
                <a:sym typeface="Proxima Nova"/>
              </a:rPr>
              <a:t>可以把</a:t>
            </a:r>
            <a:r>
              <a:rPr lang="en-US" altLang="zh-CN" sz="1300" i="0" u="none" strike="noStrike" cap="none" dirty="0" smtClean="0">
                <a:solidFill>
                  <a:srgbClr val="000000"/>
                </a:solidFill>
                <a:latin typeface="Proxima Nova"/>
                <a:ea typeface="Proxima Nova"/>
                <a:cs typeface="Proxima Nova"/>
                <a:sym typeface="Proxima Nova"/>
              </a:rPr>
              <a:t>PKS</a:t>
            </a:r>
            <a:r>
              <a:rPr lang="zh-CN" altLang="en-US" sz="1300" i="0" u="none" strike="noStrike" cap="none" dirty="0" smtClean="0">
                <a:solidFill>
                  <a:srgbClr val="000000"/>
                </a:solidFill>
                <a:latin typeface="Proxima Nova"/>
                <a:ea typeface="Proxima Nova"/>
                <a:cs typeface="Proxima Nova"/>
                <a:sym typeface="Proxima Nova"/>
              </a:rPr>
              <a:t>的工作负荷和</a:t>
            </a:r>
            <a:r>
              <a:rPr lang="en-US" altLang="zh-CN" sz="1300" i="0" u="none" strike="noStrike" cap="none" dirty="0" smtClean="0">
                <a:solidFill>
                  <a:srgbClr val="000000"/>
                </a:solidFill>
                <a:latin typeface="Proxima Nova"/>
                <a:ea typeface="Proxima Nova"/>
                <a:cs typeface="Proxima Nova"/>
                <a:sym typeface="Proxima Nova"/>
              </a:rPr>
              <a:t>GKE</a:t>
            </a:r>
            <a:r>
              <a:rPr lang="zh-CN" altLang="en-US" sz="1300" i="0" u="none" strike="noStrike" cap="none" dirty="0" smtClean="0">
                <a:solidFill>
                  <a:srgbClr val="000000"/>
                </a:solidFill>
                <a:latin typeface="Proxima Nova"/>
                <a:ea typeface="Proxima Nova"/>
                <a:cs typeface="Proxima Nova"/>
                <a:sym typeface="Proxima Nova"/>
              </a:rPr>
              <a:t>的工作负荷自由流动</a:t>
            </a:r>
            <a:r>
              <a:rPr lang="en" sz="1300" i="0" u="none" strike="noStrike" cap="none" dirty="0" smtClean="0">
                <a:solidFill>
                  <a:srgbClr val="000000"/>
                </a:solidFill>
                <a:latin typeface="Proxima Nova"/>
                <a:ea typeface="Proxima Nova"/>
                <a:cs typeface="Proxima Nova"/>
                <a:sym typeface="Proxima Nova"/>
              </a:rPr>
              <a:t>.</a:t>
            </a:r>
            <a:endParaRPr lang="en" sz="130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ct val="25000"/>
              <a:buFont typeface="Proxima Nova"/>
              <a:buNone/>
            </a:pPr>
            <a:r>
              <a:rPr lang="en" sz="1300" i="0" u="none" strike="noStrike" cap="none" dirty="0">
                <a:solidFill>
                  <a:srgbClr val="000000"/>
                </a:solidFill>
                <a:latin typeface="Proxima Nova"/>
                <a:ea typeface="Proxima Nova"/>
                <a:cs typeface="Proxima Nova"/>
                <a:sym typeface="Proxima Nova"/>
              </a:rPr>
              <a:t/>
            </a:r>
            <a:br>
              <a:rPr lang="en" sz="1300" i="0" u="none" strike="noStrike" cap="none" dirty="0">
                <a:solidFill>
                  <a:srgbClr val="000000"/>
                </a:solidFill>
                <a:latin typeface="Proxima Nova"/>
                <a:ea typeface="Proxima Nova"/>
                <a:cs typeface="Proxima Nova"/>
                <a:sym typeface="Proxima Nova"/>
              </a:rPr>
            </a:br>
            <a:r>
              <a:rPr lang="zh-CN" altLang="en-US" sz="1300" i="0" u="none" strike="noStrike" cap="none" dirty="0" smtClean="0">
                <a:solidFill>
                  <a:srgbClr val="1AB9A5"/>
                </a:solidFill>
                <a:latin typeface="Proxima Nova"/>
                <a:ea typeface="Proxima Nova"/>
                <a:cs typeface="Proxima Nova"/>
                <a:sym typeface="Proxima Nova"/>
              </a:rPr>
              <a:t>全自动化运维</a:t>
            </a:r>
            <a:r>
              <a:rPr lang="en" sz="1300" i="0" u="none" strike="noStrike" cap="none" dirty="0" smtClean="0">
                <a:solidFill>
                  <a:srgbClr val="1AB9A5"/>
                </a:solidFill>
                <a:latin typeface="Proxima Nova"/>
                <a:ea typeface="Proxima Nova"/>
                <a:cs typeface="Proxima Nova"/>
                <a:sym typeface="Proxima Nova"/>
              </a:rPr>
              <a:t>.</a:t>
            </a:r>
            <a:r>
              <a:rPr lang="en" sz="1300" i="0" u="none" strike="noStrike" cap="none" dirty="0" smtClean="0">
                <a:solidFill>
                  <a:srgbClr val="FFC85F"/>
                </a:solidFill>
                <a:latin typeface="Proxima Nova"/>
                <a:ea typeface="Proxima Nova"/>
                <a:cs typeface="Proxima Nova"/>
                <a:sym typeface="Proxima Nova"/>
              </a:rPr>
              <a:t> </a:t>
            </a:r>
            <a:r>
              <a:rPr lang="zh-CN" altLang="en-US" sz="1300" i="0" u="none" strike="noStrike" cap="none" dirty="0" smtClean="0">
                <a:solidFill>
                  <a:srgbClr val="000000"/>
                </a:solidFill>
                <a:sym typeface="Arial"/>
              </a:rPr>
              <a:t>全自动的部署、伸缩、在线打补丁、在线升级，没有业务停顿时间。通过</a:t>
            </a:r>
            <a:r>
              <a:rPr lang="en-US" altLang="zh-CN" sz="1300" i="0" u="none" strike="noStrike" cap="none" dirty="0" smtClean="0">
                <a:solidFill>
                  <a:srgbClr val="000000"/>
                </a:solidFill>
                <a:sym typeface="Arial"/>
              </a:rPr>
              <a:t>CD</a:t>
            </a:r>
            <a:r>
              <a:rPr lang="zh-CN" altLang="en-US" sz="1300" i="0" u="none" strike="noStrike" cap="none" dirty="0" smtClean="0">
                <a:solidFill>
                  <a:srgbClr val="000000"/>
                </a:solidFill>
                <a:sym typeface="Arial"/>
              </a:rPr>
              <a:t>持续集成管道来部署平台</a:t>
            </a:r>
            <a:endParaRPr lang="en" sz="1300" i="0" u="none" strike="noStrike" cap="none" dirty="0">
              <a:solidFill>
                <a:srgbClr val="000000"/>
              </a:solidFill>
              <a:sym typeface="Arial"/>
            </a:endParaRPr>
          </a:p>
        </p:txBody>
      </p:sp>
      <p:pic>
        <p:nvPicPr>
          <p:cNvPr id="5239" name="Shape 5239" descr="Shape 2586"/>
          <p:cNvPicPr preferRelativeResize="0"/>
          <p:nvPr/>
        </p:nvPicPr>
        <p:blipFill rotWithShape="1">
          <a:blip r:embed="rId3">
            <a:alphaModFix/>
          </a:blip>
          <a:srcRect/>
          <a:stretch/>
        </p:blipFill>
        <p:spPr>
          <a:xfrm>
            <a:off x="352861" y="369442"/>
            <a:ext cx="3764400" cy="832800"/>
          </a:xfrm>
          <a:prstGeom prst="rect">
            <a:avLst/>
          </a:prstGeom>
          <a:noFill/>
          <a:ln>
            <a:noFill/>
          </a:ln>
        </p:spPr>
      </p:pic>
      <p:cxnSp>
        <p:nvCxnSpPr>
          <p:cNvPr id="5240" name="Shape 5240"/>
          <p:cNvCxnSpPr/>
          <p:nvPr/>
        </p:nvCxnSpPr>
        <p:spPr>
          <a:xfrm rot="10800000">
            <a:off x="103536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241" name="Shape 5241" descr="Shape 2588"/>
          <p:cNvPicPr preferRelativeResize="0"/>
          <p:nvPr/>
        </p:nvPicPr>
        <p:blipFill rotWithShape="1">
          <a:blip r:embed="rId4">
            <a:alphaModFix/>
          </a:blip>
          <a:srcRect/>
          <a:stretch/>
        </p:blipFill>
        <p:spPr>
          <a:xfrm>
            <a:off x="3414914" y="3724246"/>
            <a:ext cx="1003200" cy="1003200"/>
          </a:xfrm>
          <a:prstGeom prst="rect">
            <a:avLst/>
          </a:prstGeom>
          <a:noFill/>
          <a:ln>
            <a:noFill/>
          </a:ln>
        </p:spPr>
      </p:pic>
      <p:pic>
        <p:nvPicPr>
          <p:cNvPr id="5242" name="Shape 5242" descr="Shape 2589"/>
          <p:cNvPicPr preferRelativeResize="0"/>
          <p:nvPr/>
        </p:nvPicPr>
        <p:blipFill rotWithShape="1">
          <a:blip r:embed="rId5">
            <a:alphaModFix/>
          </a:blip>
          <a:srcRect/>
          <a:stretch/>
        </p:blipFill>
        <p:spPr>
          <a:xfrm>
            <a:off x="2192727" y="4040251"/>
            <a:ext cx="650100" cy="371100"/>
          </a:xfrm>
          <a:prstGeom prst="rect">
            <a:avLst/>
          </a:prstGeom>
          <a:noFill/>
          <a:ln>
            <a:noFill/>
          </a:ln>
        </p:spPr>
      </p:pic>
      <p:pic>
        <p:nvPicPr>
          <p:cNvPr id="5243" name="Shape 5243" descr="Shape 2590"/>
          <p:cNvPicPr preferRelativeResize="0"/>
          <p:nvPr/>
        </p:nvPicPr>
        <p:blipFill rotWithShape="1">
          <a:blip r:embed="rId6">
            <a:alphaModFix/>
          </a:blip>
          <a:srcRect/>
          <a:stretch/>
        </p:blipFill>
        <p:spPr>
          <a:xfrm>
            <a:off x="2959266" y="3989280"/>
            <a:ext cx="557099" cy="557100"/>
          </a:xfrm>
          <a:prstGeom prst="rect">
            <a:avLst/>
          </a:prstGeom>
          <a:noFill/>
          <a:ln>
            <a:noFill/>
          </a:ln>
        </p:spPr>
      </p:pic>
      <p:pic>
        <p:nvPicPr>
          <p:cNvPr id="5244" name="Shape 5244" descr="Shape 2591"/>
          <p:cNvPicPr preferRelativeResize="0"/>
          <p:nvPr/>
        </p:nvPicPr>
        <p:blipFill rotWithShape="1">
          <a:blip r:embed="rId7">
            <a:alphaModFix/>
          </a:blip>
          <a:srcRect/>
          <a:stretch/>
        </p:blipFill>
        <p:spPr>
          <a:xfrm>
            <a:off x="699531" y="4027148"/>
            <a:ext cx="666599" cy="481200"/>
          </a:xfrm>
          <a:prstGeom prst="rect">
            <a:avLst/>
          </a:prstGeom>
          <a:noFill/>
          <a:ln>
            <a:noFill/>
          </a:ln>
        </p:spPr>
      </p:pic>
      <p:cxnSp>
        <p:nvCxnSpPr>
          <p:cNvPr id="5245" name="Shape 5245"/>
          <p:cNvCxnSpPr/>
          <p:nvPr/>
        </p:nvCxnSpPr>
        <p:spPr>
          <a:xfrm rot="10800000">
            <a:off x="182157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6" name="Shape 5246"/>
          <p:cNvCxnSpPr/>
          <p:nvPr/>
        </p:nvCxnSpPr>
        <p:spPr>
          <a:xfrm rot="10800000">
            <a:off x="2532942" y="3725169"/>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7" name="Shape 5247"/>
          <p:cNvCxnSpPr/>
          <p:nvPr/>
        </p:nvCxnSpPr>
        <p:spPr>
          <a:xfrm rot="10800000">
            <a:off x="3240655" y="3710266"/>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8" name="Shape 5248"/>
          <p:cNvCxnSpPr/>
          <p:nvPr/>
        </p:nvCxnSpPr>
        <p:spPr>
          <a:xfrm rot="10800000">
            <a:off x="3883433"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5249" name="Shape 5249"/>
          <p:cNvSpPr/>
          <p:nvPr/>
        </p:nvSpPr>
        <p:spPr>
          <a:xfrm>
            <a:off x="737683" y="3322155"/>
            <a:ext cx="3377400" cy="371100"/>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0" name="Shape 5250"/>
          <p:cNvSpPr txBox="1"/>
          <p:nvPr/>
        </p:nvSpPr>
        <p:spPr>
          <a:xfrm>
            <a:off x="1785003" y="3369589"/>
            <a:ext cx="1301700" cy="2895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 sz="1400" b="0" i="0" u="none" strike="noStrike" cap="none">
                <a:solidFill>
                  <a:srgbClr val="000000"/>
                </a:solidFill>
                <a:latin typeface="Helvetica Neue"/>
                <a:ea typeface="Helvetica Neue"/>
                <a:cs typeface="Helvetica Neue"/>
                <a:sym typeface="Helvetica Neue"/>
              </a:rPr>
              <a:t>BOSH</a:t>
            </a:r>
          </a:p>
        </p:txBody>
      </p:sp>
      <p:sp>
        <p:nvSpPr>
          <p:cNvPr id="5251" name="Shape 5251"/>
          <p:cNvSpPr/>
          <p:nvPr/>
        </p:nvSpPr>
        <p:spPr>
          <a:xfrm>
            <a:off x="740791" y="1588049"/>
            <a:ext cx="2347800" cy="1684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2" name="Shape 5252"/>
          <p:cNvSpPr/>
          <p:nvPr/>
        </p:nvSpPr>
        <p:spPr>
          <a:xfrm>
            <a:off x="3127900" y="1582025"/>
            <a:ext cx="979800" cy="12255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3" name="Shape 5253"/>
          <p:cNvSpPr txBox="1"/>
          <p:nvPr/>
        </p:nvSpPr>
        <p:spPr>
          <a:xfrm rot="20556">
            <a:off x="3035937" y="1868572"/>
            <a:ext cx="1053618" cy="695112"/>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GCP Service Broker</a:t>
            </a:r>
          </a:p>
        </p:txBody>
      </p:sp>
      <p:grpSp>
        <p:nvGrpSpPr>
          <p:cNvPr id="5254" name="Shape 5254"/>
          <p:cNvGrpSpPr/>
          <p:nvPr/>
        </p:nvGrpSpPr>
        <p:grpSpPr>
          <a:xfrm>
            <a:off x="1231000" y="2094301"/>
            <a:ext cx="1621499" cy="835800"/>
            <a:chOff x="0" y="-1"/>
            <a:chExt cx="1621500" cy="835800"/>
          </a:xfrm>
        </p:grpSpPr>
        <p:sp>
          <p:nvSpPr>
            <p:cNvPr id="5255"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6"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5257" name="Shape 5257"/>
          <p:cNvGrpSpPr/>
          <p:nvPr/>
        </p:nvGrpSpPr>
        <p:grpSpPr>
          <a:xfrm>
            <a:off x="1104003" y="2207708"/>
            <a:ext cx="1621499" cy="835799"/>
            <a:chOff x="0" y="-1"/>
            <a:chExt cx="1621500" cy="835800"/>
          </a:xfrm>
        </p:grpSpPr>
        <p:sp>
          <p:nvSpPr>
            <p:cNvPr id="5258"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59"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5260" name="Shape 5260"/>
          <p:cNvGrpSpPr/>
          <p:nvPr/>
        </p:nvGrpSpPr>
        <p:grpSpPr>
          <a:xfrm>
            <a:off x="938900" y="2312168"/>
            <a:ext cx="1621499" cy="835800"/>
            <a:chOff x="0" y="-1"/>
            <a:chExt cx="1621500" cy="835800"/>
          </a:xfrm>
        </p:grpSpPr>
        <p:sp>
          <p:nvSpPr>
            <p:cNvPr id="5261"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2"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sp>
        <p:nvSpPr>
          <p:cNvPr id="5263" name="Shape 5263"/>
          <p:cNvSpPr txBox="1"/>
          <p:nvPr/>
        </p:nvSpPr>
        <p:spPr>
          <a:xfrm>
            <a:off x="728091" y="1653107"/>
            <a:ext cx="2442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Kubernetes</a:t>
            </a:r>
          </a:p>
        </p:txBody>
      </p:sp>
      <p:pic>
        <p:nvPicPr>
          <p:cNvPr id="5264" name="Shape 5264" descr="Shape 2611"/>
          <p:cNvPicPr preferRelativeResize="0"/>
          <p:nvPr/>
        </p:nvPicPr>
        <p:blipFill rotWithShape="1">
          <a:blip r:embed="rId8">
            <a:alphaModFix/>
          </a:blip>
          <a:srcRect/>
          <a:stretch/>
        </p:blipFill>
        <p:spPr>
          <a:xfrm>
            <a:off x="1249466" y="3955930"/>
            <a:ext cx="1204800" cy="481500"/>
          </a:xfrm>
          <a:prstGeom prst="rect">
            <a:avLst/>
          </a:prstGeom>
          <a:noFill/>
          <a:ln>
            <a:noFill/>
          </a:ln>
        </p:spPr>
      </p:pic>
      <p:sp>
        <p:nvSpPr>
          <p:cNvPr id="5265" name="Shape 5265"/>
          <p:cNvSpPr/>
          <p:nvPr/>
        </p:nvSpPr>
        <p:spPr>
          <a:xfrm>
            <a:off x="306395" y="1588049"/>
            <a:ext cx="396000" cy="20817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6" name="Shape 5266"/>
          <p:cNvSpPr txBox="1"/>
          <p:nvPr/>
        </p:nvSpPr>
        <p:spPr>
          <a:xfrm rot="-5400000">
            <a:off x="-107009" y="2517585"/>
            <a:ext cx="12255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NSX-T </a:t>
            </a:r>
          </a:p>
        </p:txBody>
      </p:sp>
      <p:sp>
        <p:nvSpPr>
          <p:cNvPr id="5267" name="Shape 5267"/>
          <p:cNvSpPr/>
          <p:nvPr/>
        </p:nvSpPr>
        <p:spPr>
          <a:xfrm>
            <a:off x="3128875" y="2857175"/>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8" name="Shape 5268"/>
          <p:cNvSpPr txBox="1"/>
          <p:nvPr/>
        </p:nvSpPr>
        <p:spPr>
          <a:xfrm>
            <a:off x="3176799" y="2929167"/>
            <a:ext cx="873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Harbor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272"/>
        <p:cNvGrpSpPr/>
        <p:nvPr/>
      </p:nvGrpSpPr>
      <p:grpSpPr>
        <a:xfrm>
          <a:off x="0" y="0"/>
          <a:ext cx="0" cy="0"/>
          <a:chOff x="0" y="0"/>
          <a:chExt cx="0" cy="0"/>
        </a:xfrm>
      </p:grpSpPr>
      <p:sp>
        <p:nvSpPr>
          <p:cNvPr id="5273" name="Shape 5273"/>
          <p:cNvSpPr txBox="1">
            <a:spLocks noGrp="1"/>
          </p:cNvSpPr>
          <p:nvPr>
            <p:ph type="title"/>
          </p:nvPr>
        </p:nvSpPr>
        <p:spPr>
          <a:xfrm>
            <a:off x="1346050" y="167325"/>
            <a:ext cx="65583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zh-CN" altLang="en-US" sz="2400" b="0" dirty="0">
                <a:solidFill>
                  <a:srgbClr val="1AB9A5"/>
                </a:solidFill>
                <a:latin typeface="+mn-lt"/>
                <a:ea typeface="黑体" panose="02010609060101010101" pitchFamily="49" charset="-122"/>
                <a:sym typeface="Arial"/>
              </a:rPr>
              <a:t>应用在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之间是兼容的</a:t>
            </a:r>
            <a:r>
              <a:rPr lang="en-US" altLang="zh-CN" sz="2400" b="0" dirty="0">
                <a:solidFill>
                  <a:srgbClr val="1AB9A5"/>
                </a:solidFill>
                <a:latin typeface="+mn-lt"/>
                <a:ea typeface="黑体" panose="02010609060101010101" pitchFamily="49" charset="-122"/>
                <a:sym typeface="Arial"/>
              </a:rPr>
              <a:t/>
            </a:r>
            <a:br>
              <a:rPr lang="en-US" altLang="zh-CN" sz="2400" b="0" dirty="0">
                <a:solidFill>
                  <a:srgbClr val="1AB9A5"/>
                </a:solidFill>
                <a:latin typeface="+mn-lt"/>
                <a:ea typeface="黑体" panose="02010609060101010101" pitchFamily="49" charset="-122"/>
                <a:sym typeface="Arial"/>
              </a:rPr>
            </a:br>
            <a:r>
              <a:rPr lang="zh-CN" altLang="en-US" sz="2400" b="0" dirty="0">
                <a:solidFill>
                  <a:srgbClr val="1AB9A5"/>
                </a:solidFill>
                <a:latin typeface="+mn-lt"/>
                <a:ea typeface="黑体" panose="02010609060101010101" pitchFamily="49" charset="-122"/>
                <a:sym typeface="Arial"/>
              </a:rPr>
              <a:t>可以在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之间流动</a:t>
            </a:r>
            <a:endParaRPr lang="en" sz="2400" b="0" dirty="0">
              <a:solidFill>
                <a:srgbClr val="1AB9A5"/>
              </a:solidFill>
              <a:latin typeface="+mn-lt"/>
              <a:ea typeface="黑体" panose="02010609060101010101" pitchFamily="49" charset="-122"/>
              <a:sym typeface="Arial"/>
            </a:endParaRPr>
          </a:p>
        </p:txBody>
      </p:sp>
      <p:grpSp>
        <p:nvGrpSpPr>
          <p:cNvPr id="5274" name="Shape 5274"/>
          <p:cNvGrpSpPr/>
          <p:nvPr/>
        </p:nvGrpSpPr>
        <p:grpSpPr>
          <a:xfrm>
            <a:off x="1427500" y="2317237"/>
            <a:ext cx="1684800" cy="2181637"/>
            <a:chOff x="1374175" y="1948712"/>
            <a:chExt cx="1684800" cy="2181637"/>
          </a:xfrm>
        </p:grpSpPr>
        <p:pic>
          <p:nvPicPr>
            <p:cNvPr id="5275" name="Shape 5275"/>
            <p:cNvPicPr preferRelativeResize="0"/>
            <p:nvPr/>
          </p:nvPicPr>
          <p:blipFill rotWithShape="1">
            <a:blip r:embed="rId3">
              <a:alphaModFix/>
            </a:blip>
            <a:srcRect t="-9217" r="-9217"/>
            <a:stretch/>
          </p:blipFill>
          <p:spPr>
            <a:xfrm>
              <a:off x="1576799" y="1948712"/>
              <a:ext cx="1431925" cy="1431925"/>
            </a:xfrm>
            <a:prstGeom prst="rect">
              <a:avLst/>
            </a:prstGeom>
            <a:noFill/>
            <a:ln>
              <a:noFill/>
            </a:ln>
          </p:spPr>
        </p:pic>
        <p:sp>
          <p:nvSpPr>
            <p:cNvPr id="5276" name="Shape 5276"/>
            <p:cNvSpPr txBox="1"/>
            <p:nvPr/>
          </p:nvSpPr>
          <p:spPr>
            <a:xfrm>
              <a:off x="1374175" y="3380650"/>
              <a:ext cx="1684800" cy="749700"/>
            </a:xfrm>
            <a:prstGeom prst="rect">
              <a:avLst/>
            </a:prstGeom>
            <a:noFill/>
            <a:ln>
              <a:noFill/>
            </a:ln>
          </p:spPr>
          <p:txBody>
            <a:bodyPr lIns="91425" tIns="91425" rIns="91425" bIns="91425" anchor="t" anchorCtr="0">
              <a:noAutofit/>
            </a:bodyPr>
            <a:lstStyle/>
            <a:p>
              <a:pPr lvl="0" algn="ctr" rtl="0">
                <a:spcBef>
                  <a:spcPts val="0"/>
                </a:spcBef>
                <a:buNone/>
              </a:pPr>
              <a:r>
                <a:rPr lang="en"/>
                <a:t>Google Container</a:t>
              </a:r>
            </a:p>
            <a:p>
              <a:pPr lvl="0" algn="ctr" rtl="0">
                <a:spcBef>
                  <a:spcPts val="0"/>
                </a:spcBef>
                <a:buNone/>
              </a:pPr>
              <a:r>
                <a:rPr lang="en"/>
                <a:t>Engine (GKE)</a:t>
              </a:r>
            </a:p>
          </p:txBody>
        </p:sp>
      </p:grpSp>
      <p:sp>
        <p:nvSpPr>
          <p:cNvPr id="5277" name="Shape 5277"/>
          <p:cNvSpPr txBox="1"/>
          <p:nvPr/>
        </p:nvSpPr>
        <p:spPr>
          <a:xfrm>
            <a:off x="5721200" y="3816550"/>
            <a:ext cx="1919100" cy="749700"/>
          </a:xfrm>
          <a:prstGeom prst="rect">
            <a:avLst/>
          </a:prstGeom>
          <a:noFill/>
          <a:ln>
            <a:noFill/>
          </a:ln>
        </p:spPr>
        <p:txBody>
          <a:bodyPr lIns="91425" tIns="91425" rIns="91425" bIns="91425" anchor="t" anchorCtr="0">
            <a:noAutofit/>
          </a:bodyPr>
          <a:lstStyle/>
          <a:p>
            <a:pPr lvl="0" algn="ctr" rtl="0">
              <a:spcBef>
                <a:spcPts val="0"/>
              </a:spcBef>
              <a:buNone/>
            </a:pPr>
            <a:r>
              <a:rPr lang="en"/>
              <a:t>Pivotal Container </a:t>
            </a:r>
          </a:p>
          <a:p>
            <a:pPr lvl="0" algn="ctr" rtl="0">
              <a:spcBef>
                <a:spcPts val="0"/>
              </a:spcBef>
              <a:buNone/>
            </a:pPr>
            <a:r>
              <a:rPr lang="en"/>
              <a:t>Service (PKS)</a:t>
            </a:r>
          </a:p>
        </p:txBody>
      </p:sp>
      <p:sp>
        <p:nvSpPr>
          <p:cNvPr id="5278" name="Shape 5278"/>
          <p:cNvSpPr txBox="1"/>
          <p:nvPr/>
        </p:nvSpPr>
        <p:spPr>
          <a:xfrm>
            <a:off x="5791850" y="1487075"/>
            <a:ext cx="1777800" cy="490800"/>
          </a:xfrm>
          <a:prstGeom prst="rect">
            <a:avLst/>
          </a:prstGeom>
          <a:noFill/>
          <a:ln>
            <a:noFill/>
          </a:ln>
        </p:spPr>
        <p:txBody>
          <a:bodyPr lIns="91425" tIns="91425" rIns="91425" bIns="91425" anchor="t" anchorCtr="0">
            <a:noAutofit/>
          </a:bodyPr>
          <a:lstStyle/>
          <a:p>
            <a:pPr lvl="0" algn="ctr" rtl="0">
              <a:spcBef>
                <a:spcPts val="0"/>
              </a:spcBef>
              <a:buNone/>
            </a:pPr>
            <a:r>
              <a:rPr lang="en" sz="1800"/>
              <a:t>Private and Public Cloud</a:t>
            </a:r>
          </a:p>
        </p:txBody>
      </p:sp>
      <p:sp>
        <p:nvSpPr>
          <p:cNvPr id="5279" name="Shape 5279"/>
          <p:cNvSpPr txBox="1"/>
          <p:nvPr/>
        </p:nvSpPr>
        <p:spPr>
          <a:xfrm>
            <a:off x="1381000" y="1487062"/>
            <a:ext cx="1777800" cy="490800"/>
          </a:xfrm>
          <a:prstGeom prst="rect">
            <a:avLst/>
          </a:prstGeom>
          <a:noFill/>
          <a:ln>
            <a:noFill/>
          </a:ln>
        </p:spPr>
        <p:txBody>
          <a:bodyPr lIns="91425" tIns="91425" rIns="91425" bIns="91425" anchor="t" anchorCtr="0">
            <a:noAutofit/>
          </a:bodyPr>
          <a:lstStyle/>
          <a:p>
            <a:pPr lvl="0" algn="ctr" rtl="0">
              <a:spcBef>
                <a:spcPts val="0"/>
              </a:spcBef>
              <a:buNone/>
            </a:pPr>
            <a:r>
              <a:rPr lang="en" sz="1800"/>
              <a:t>Public Cloud (on GCP)</a:t>
            </a:r>
          </a:p>
        </p:txBody>
      </p:sp>
      <p:cxnSp>
        <p:nvCxnSpPr>
          <p:cNvPr id="5280" name="Shape 5280"/>
          <p:cNvCxnSpPr/>
          <p:nvPr/>
        </p:nvCxnSpPr>
        <p:spPr>
          <a:xfrm flipH="1">
            <a:off x="4516975" y="1504875"/>
            <a:ext cx="22500" cy="3312900"/>
          </a:xfrm>
          <a:prstGeom prst="straightConnector1">
            <a:avLst/>
          </a:prstGeom>
          <a:noFill/>
          <a:ln w="19050" cap="flat" cmpd="sng">
            <a:solidFill>
              <a:srgbClr val="D9D9D9"/>
            </a:solidFill>
            <a:prstDash val="dash"/>
            <a:round/>
            <a:headEnd type="none" w="med" len="med"/>
            <a:tailEnd type="none" w="med" len="med"/>
          </a:ln>
        </p:spPr>
      </p:cxnSp>
      <p:pic>
        <p:nvPicPr>
          <p:cNvPr id="5281" name="Shape 5281"/>
          <p:cNvPicPr preferRelativeResize="0"/>
          <p:nvPr/>
        </p:nvPicPr>
        <p:blipFill>
          <a:blip r:embed="rId4">
            <a:alphaModFix/>
          </a:blip>
          <a:stretch>
            <a:fillRect/>
          </a:stretch>
        </p:blipFill>
        <p:spPr>
          <a:xfrm>
            <a:off x="3418500" y="2224550"/>
            <a:ext cx="2190750" cy="1905000"/>
          </a:xfrm>
          <a:prstGeom prst="rect">
            <a:avLst/>
          </a:prstGeom>
          <a:noFill/>
          <a:ln>
            <a:noFill/>
          </a:ln>
        </p:spPr>
      </p:pic>
      <p:pic>
        <p:nvPicPr>
          <p:cNvPr id="5282" name="Shape 5282" descr="PVLG-PivotalContainerService-SymbolOnly.png"/>
          <p:cNvPicPr preferRelativeResize="0"/>
          <p:nvPr/>
        </p:nvPicPr>
        <p:blipFill>
          <a:blip r:embed="rId5">
            <a:alphaModFix/>
          </a:blip>
          <a:stretch>
            <a:fillRect/>
          </a:stretch>
        </p:blipFill>
        <p:spPr>
          <a:xfrm>
            <a:off x="6067850" y="2521100"/>
            <a:ext cx="1205974" cy="1238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542" y="123185"/>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a:solidFill>
                  <a:schemeClr val="accent2"/>
                </a:solidFill>
                <a:latin typeface="+mn-lt"/>
              </a:rPr>
              <a:t>PKS</a:t>
            </a:r>
            <a:r>
              <a:rPr lang="zh-CN" altLang="en-US" b="0" dirty="0">
                <a:solidFill>
                  <a:schemeClr val="accent2"/>
                </a:solidFill>
                <a:latin typeface="+mn-lt"/>
              </a:rPr>
              <a:t>的系统部件</a:t>
            </a:r>
            <a:endParaRPr lang="en-US" b="0" dirty="0">
              <a:solidFill>
                <a:schemeClr val="accent2"/>
              </a:solidFill>
              <a:latin typeface="+mn-lt"/>
            </a:endParaRPr>
          </a:p>
        </p:txBody>
      </p:sp>
      <p:cxnSp>
        <p:nvCxnSpPr>
          <p:cNvPr id="4" name="Shape 5240"/>
          <p:cNvCxnSpPr/>
          <p:nvPr/>
        </p:nvCxnSpPr>
        <p:spPr>
          <a:xfrm rot="10800000">
            <a:off x="527367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 name="Shape 5241" descr="Shape 2588"/>
          <p:cNvPicPr preferRelativeResize="0"/>
          <p:nvPr/>
        </p:nvPicPr>
        <p:blipFill rotWithShape="1">
          <a:blip r:embed="rId2">
            <a:alphaModFix/>
          </a:blip>
          <a:srcRect/>
          <a:stretch/>
        </p:blipFill>
        <p:spPr>
          <a:xfrm>
            <a:off x="7653224" y="3872806"/>
            <a:ext cx="1003200" cy="1003200"/>
          </a:xfrm>
          <a:prstGeom prst="rect">
            <a:avLst/>
          </a:prstGeom>
          <a:noFill/>
          <a:ln>
            <a:noFill/>
          </a:ln>
        </p:spPr>
      </p:pic>
      <p:pic>
        <p:nvPicPr>
          <p:cNvPr id="6" name="Shape 5242" descr="Shape 2589"/>
          <p:cNvPicPr preferRelativeResize="0"/>
          <p:nvPr/>
        </p:nvPicPr>
        <p:blipFill rotWithShape="1">
          <a:blip r:embed="rId3">
            <a:alphaModFix/>
          </a:blip>
          <a:srcRect/>
          <a:stretch/>
        </p:blipFill>
        <p:spPr>
          <a:xfrm>
            <a:off x="6431037" y="4188811"/>
            <a:ext cx="650100" cy="371100"/>
          </a:xfrm>
          <a:prstGeom prst="rect">
            <a:avLst/>
          </a:prstGeom>
          <a:noFill/>
          <a:ln>
            <a:noFill/>
          </a:ln>
        </p:spPr>
      </p:pic>
      <p:pic>
        <p:nvPicPr>
          <p:cNvPr id="8" name="Shape 5243" descr="Shape 2590"/>
          <p:cNvPicPr preferRelativeResize="0"/>
          <p:nvPr/>
        </p:nvPicPr>
        <p:blipFill rotWithShape="1">
          <a:blip r:embed="rId4">
            <a:alphaModFix/>
          </a:blip>
          <a:srcRect/>
          <a:stretch/>
        </p:blipFill>
        <p:spPr>
          <a:xfrm>
            <a:off x="7197576" y="4137840"/>
            <a:ext cx="557099" cy="557100"/>
          </a:xfrm>
          <a:prstGeom prst="rect">
            <a:avLst/>
          </a:prstGeom>
          <a:noFill/>
          <a:ln>
            <a:noFill/>
          </a:ln>
        </p:spPr>
      </p:pic>
      <p:pic>
        <p:nvPicPr>
          <p:cNvPr id="9" name="Shape 5244" descr="Shape 2591"/>
          <p:cNvPicPr preferRelativeResize="0"/>
          <p:nvPr/>
        </p:nvPicPr>
        <p:blipFill rotWithShape="1">
          <a:blip r:embed="rId5">
            <a:alphaModFix/>
          </a:blip>
          <a:srcRect/>
          <a:stretch/>
        </p:blipFill>
        <p:spPr>
          <a:xfrm>
            <a:off x="4937841" y="4175708"/>
            <a:ext cx="666599" cy="481200"/>
          </a:xfrm>
          <a:prstGeom prst="rect">
            <a:avLst/>
          </a:prstGeom>
          <a:noFill/>
          <a:ln>
            <a:noFill/>
          </a:ln>
        </p:spPr>
      </p:pic>
      <p:cxnSp>
        <p:nvCxnSpPr>
          <p:cNvPr id="10" name="Shape 5245"/>
          <p:cNvCxnSpPr/>
          <p:nvPr/>
        </p:nvCxnSpPr>
        <p:spPr>
          <a:xfrm rot="10800000">
            <a:off x="605988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1" name="Shape 5246"/>
          <p:cNvCxnSpPr/>
          <p:nvPr/>
        </p:nvCxnSpPr>
        <p:spPr>
          <a:xfrm rot="10800000">
            <a:off x="677125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2" name="Shape 5247"/>
          <p:cNvCxnSpPr/>
          <p:nvPr/>
        </p:nvCxnSpPr>
        <p:spPr>
          <a:xfrm rot="10800000">
            <a:off x="7478965"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3" name="Shape 5248"/>
          <p:cNvCxnSpPr/>
          <p:nvPr/>
        </p:nvCxnSpPr>
        <p:spPr>
          <a:xfrm rot="10800000">
            <a:off x="8121743" y="3967601"/>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14" name="Shape 5249"/>
          <p:cNvSpPr/>
          <p:nvPr/>
        </p:nvSpPr>
        <p:spPr>
          <a:xfrm>
            <a:off x="5128393" y="3247189"/>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smtClean="0">
                <a:solidFill>
                  <a:srgbClr val="000000"/>
                </a:solidFill>
                <a:latin typeface="Arial"/>
                <a:ea typeface="Arial"/>
                <a:cs typeface="Arial"/>
                <a:sym typeface="Arial"/>
              </a:rPr>
              <a:t>Ops</a:t>
            </a:r>
            <a:endParaRPr sz="1400" b="0" i="0" u="none" strike="noStrike" cap="none" dirty="0">
              <a:solidFill>
                <a:srgbClr val="000000"/>
              </a:solidFill>
              <a:latin typeface="Arial"/>
              <a:ea typeface="Arial"/>
              <a:cs typeface="Arial"/>
              <a:sym typeface="Arial"/>
            </a:endParaRPr>
          </a:p>
        </p:txBody>
      </p:sp>
      <p:sp>
        <p:nvSpPr>
          <p:cNvPr id="16" name="Shape 5251"/>
          <p:cNvSpPr/>
          <p:nvPr/>
        </p:nvSpPr>
        <p:spPr>
          <a:xfrm>
            <a:off x="5129483" y="583560"/>
            <a:ext cx="2347800" cy="1772166"/>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Shape 5252"/>
          <p:cNvSpPr/>
          <p:nvPr/>
        </p:nvSpPr>
        <p:spPr>
          <a:xfrm>
            <a:off x="7516592" y="583560"/>
            <a:ext cx="979800" cy="2126897"/>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5253"/>
          <p:cNvSpPr txBox="1"/>
          <p:nvPr/>
        </p:nvSpPr>
        <p:spPr>
          <a:xfrm rot="20556">
            <a:off x="7435924" y="1581494"/>
            <a:ext cx="1053618" cy="695112"/>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GCP Service Broker</a:t>
            </a:r>
          </a:p>
        </p:txBody>
      </p:sp>
      <p:grpSp>
        <p:nvGrpSpPr>
          <p:cNvPr id="19" name="Shape 5254"/>
          <p:cNvGrpSpPr/>
          <p:nvPr/>
        </p:nvGrpSpPr>
        <p:grpSpPr>
          <a:xfrm>
            <a:off x="5619692" y="1514046"/>
            <a:ext cx="1621499" cy="562156"/>
            <a:chOff x="0" y="-1"/>
            <a:chExt cx="1621500" cy="835800"/>
          </a:xfrm>
        </p:grpSpPr>
        <p:sp>
          <p:nvSpPr>
            <p:cNvPr id="20"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22" name="Shape 5257"/>
          <p:cNvGrpSpPr/>
          <p:nvPr/>
        </p:nvGrpSpPr>
        <p:grpSpPr>
          <a:xfrm>
            <a:off x="5492695" y="1585634"/>
            <a:ext cx="1621499" cy="603974"/>
            <a:chOff x="0" y="-1"/>
            <a:chExt cx="1621500" cy="835800"/>
          </a:xfrm>
        </p:grpSpPr>
        <p:sp>
          <p:nvSpPr>
            <p:cNvPr id="23"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K8s Cluster</a:t>
              </a:r>
            </a:p>
          </p:txBody>
        </p:sp>
      </p:grpSp>
      <p:grpSp>
        <p:nvGrpSpPr>
          <p:cNvPr id="25" name="Shape 5260"/>
          <p:cNvGrpSpPr/>
          <p:nvPr/>
        </p:nvGrpSpPr>
        <p:grpSpPr>
          <a:xfrm>
            <a:off x="5327592" y="1647009"/>
            <a:ext cx="1621499" cy="647060"/>
            <a:chOff x="0" y="-1"/>
            <a:chExt cx="1621500" cy="835800"/>
          </a:xfrm>
        </p:grpSpPr>
        <p:sp>
          <p:nvSpPr>
            <p:cNvPr id="26"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K8s Cluster</a:t>
              </a:r>
            </a:p>
          </p:txBody>
        </p:sp>
      </p:grpSp>
      <p:sp>
        <p:nvSpPr>
          <p:cNvPr id="28" name="Shape 5263"/>
          <p:cNvSpPr txBox="1"/>
          <p:nvPr/>
        </p:nvSpPr>
        <p:spPr>
          <a:xfrm>
            <a:off x="5081994" y="583560"/>
            <a:ext cx="2442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Kubernetes</a:t>
            </a:r>
          </a:p>
        </p:txBody>
      </p:sp>
      <p:pic>
        <p:nvPicPr>
          <p:cNvPr id="29" name="Shape 5264" descr="Shape 2611"/>
          <p:cNvPicPr preferRelativeResize="0"/>
          <p:nvPr/>
        </p:nvPicPr>
        <p:blipFill rotWithShape="1">
          <a:blip r:embed="rId6">
            <a:alphaModFix/>
          </a:blip>
          <a:srcRect/>
          <a:stretch/>
        </p:blipFill>
        <p:spPr>
          <a:xfrm>
            <a:off x="5487776" y="4104490"/>
            <a:ext cx="1204800" cy="481500"/>
          </a:xfrm>
          <a:prstGeom prst="rect">
            <a:avLst/>
          </a:prstGeom>
          <a:noFill/>
          <a:ln>
            <a:noFill/>
          </a:ln>
        </p:spPr>
      </p:pic>
      <p:sp>
        <p:nvSpPr>
          <p:cNvPr id="30" name="Shape 5265"/>
          <p:cNvSpPr/>
          <p:nvPr/>
        </p:nvSpPr>
        <p:spPr>
          <a:xfrm>
            <a:off x="4644008" y="583560"/>
            <a:ext cx="396000" cy="3376914"/>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5266"/>
          <p:cNvSpPr txBox="1"/>
          <p:nvPr/>
        </p:nvSpPr>
        <p:spPr>
          <a:xfrm rot="-5400000">
            <a:off x="4229258" y="2054084"/>
            <a:ext cx="12255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NSX-T </a:t>
            </a:r>
          </a:p>
        </p:txBody>
      </p:sp>
      <p:sp>
        <p:nvSpPr>
          <p:cNvPr id="32" name="Shape 5267"/>
          <p:cNvSpPr/>
          <p:nvPr/>
        </p:nvSpPr>
        <p:spPr>
          <a:xfrm>
            <a:off x="7517567" y="2760107"/>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5268"/>
          <p:cNvSpPr txBox="1"/>
          <p:nvPr/>
        </p:nvSpPr>
        <p:spPr>
          <a:xfrm>
            <a:off x="7565491" y="2832099"/>
            <a:ext cx="873900" cy="288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Harbor</a:t>
            </a:r>
          </a:p>
        </p:txBody>
      </p:sp>
      <p:sp>
        <p:nvSpPr>
          <p:cNvPr id="34" name="Shape 5249"/>
          <p:cNvSpPr/>
          <p:nvPr/>
        </p:nvSpPr>
        <p:spPr>
          <a:xfrm>
            <a:off x="5128393" y="3638719"/>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5250"/>
          <p:cNvSpPr txBox="1"/>
          <p:nvPr/>
        </p:nvSpPr>
        <p:spPr>
          <a:xfrm>
            <a:off x="5970478" y="3670974"/>
            <a:ext cx="1301700" cy="2895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 sz="1400" b="0" i="0" u="none" strike="noStrike" cap="none" dirty="0">
                <a:solidFill>
                  <a:srgbClr val="000000"/>
                </a:solidFill>
                <a:latin typeface="Helvetica Neue"/>
                <a:ea typeface="Helvetica Neue"/>
                <a:cs typeface="Helvetica Neue"/>
                <a:sym typeface="Helvetica Neue"/>
              </a:rPr>
              <a:t>BOSH</a:t>
            </a:r>
          </a:p>
        </p:txBody>
      </p:sp>
      <p:sp>
        <p:nvSpPr>
          <p:cNvPr id="35" name="Shape 5249"/>
          <p:cNvSpPr/>
          <p:nvPr/>
        </p:nvSpPr>
        <p:spPr>
          <a:xfrm>
            <a:off x="5129483" y="2859782"/>
            <a:ext cx="23478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smtClean="0">
                <a:solidFill>
                  <a:srgbClr val="000000"/>
                </a:solidFill>
                <a:latin typeface="Arial"/>
                <a:ea typeface="Arial"/>
                <a:cs typeface="Arial"/>
                <a:sym typeface="Arial"/>
              </a:rPr>
              <a:t>Kubo</a:t>
            </a:r>
            <a:endParaRPr sz="1400" b="0" i="0" u="none" strike="noStrike" cap="none" dirty="0">
              <a:solidFill>
                <a:srgbClr val="000000"/>
              </a:solidFill>
              <a:latin typeface="Arial"/>
              <a:ea typeface="Arial"/>
              <a:cs typeface="Arial"/>
              <a:sym typeface="Arial"/>
            </a:endParaRPr>
          </a:p>
        </p:txBody>
      </p:sp>
      <p:sp>
        <p:nvSpPr>
          <p:cNvPr id="36" name="Shape 5249"/>
          <p:cNvSpPr/>
          <p:nvPr/>
        </p:nvSpPr>
        <p:spPr>
          <a:xfrm>
            <a:off x="5145134" y="2451829"/>
            <a:ext cx="2307185"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smtClean="0">
                <a:solidFill>
                  <a:srgbClr val="000000"/>
                </a:solidFill>
                <a:latin typeface="Arial"/>
                <a:ea typeface="Arial"/>
                <a:cs typeface="Arial"/>
                <a:sym typeface="Arial"/>
              </a:rPr>
              <a:t>On-Demand Service Broker</a:t>
            </a:r>
            <a:endParaRPr sz="1400" b="0" i="0" u="none" strike="noStrike" cap="none" dirty="0">
              <a:solidFill>
                <a:srgbClr val="000000"/>
              </a:solidFill>
              <a:latin typeface="Arial"/>
              <a:ea typeface="Arial"/>
              <a:cs typeface="Arial"/>
              <a:sym typeface="Arial"/>
            </a:endParaRPr>
          </a:p>
        </p:txBody>
      </p:sp>
      <p:grpSp>
        <p:nvGrpSpPr>
          <p:cNvPr id="43" name="Shape 5260"/>
          <p:cNvGrpSpPr/>
          <p:nvPr/>
        </p:nvGrpSpPr>
        <p:grpSpPr>
          <a:xfrm>
            <a:off x="5508104" y="867207"/>
            <a:ext cx="1348164" cy="408399"/>
            <a:chOff x="1" y="-1"/>
            <a:chExt cx="1348165" cy="835800"/>
          </a:xfrm>
        </p:grpSpPr>
        <p:sp>
          <p:nvSpPr>
            <p:cNvPr id="44"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smtClean="0">
                  <a:solidFill>
                    <a:srgbClr val="000000"/>
                  </a:solidFill>
                  <a:latin typeface="Arial"/>
                  <a:ea typeface="Arial"/>
                  <a:cs typeface="Arial"/>
                  <a:sym typeface="Arial"/>
                </a:rPr>
                <a:t>K8s</a:t>
              </a:r>
              <a:r>
                <a:rPr lang="zh-CN" altLang="en-US" sz="1400" b="0" i="0" u="none" strike="noStrike" cap="none" dirty="0" smtClean="0">
                  <a:solidFill>
                    <a:srgbClr val="000000"/>
                  </a:solidFill>
                  <a:latin typeface="Arial"/>
                  <a:ea typeface="Arial"/>
                  <a:cs typeface="Arial"/>
                  <a:sym typeface="Arial"/>
                </a:rPr>
                <a:t>生态部件</a:t>
              </a:r>
              <a:r>
                <a:rPr lang="en" sz="1400" b="0" i="0" u="none" strike="noStrike" cap="none" dirty="0" smtClean="0">
                  <a:solidFill>
                    <a:srgbClr val="000000"/>
                  </a:solidFill>
                  <a:latin typeface="Arial"/>
                  <a:ea typeface="Arial"/>
                  <a:cs typeface="Arial"/>
                  <a:sym typeface="Arial"/>
                </a:rPr>
                <a:t> </a:t>
              </a:r>
              <a:endParaRPr lang="en" sz="1400" b="0" i="0" u="none" strike="noStrike" cap="none" dirty="0">
                <a:solidFill>
                  <a:srgbClr val="000000"/>
                </a:solidFill>
                <a:latin typeface="Arial"/>
                <a:ea typeface="Arial"/>
                <a:cs typeface="Arial"/>
                <a:sym typeface="Arial"/>
              </a:endParaRPr>
            </a:p>
          </p:txBody>
        </p:sp>
      </p:grpSp>
      <p:grpSp>
        <p:nvGrpSpPr>
          <p:cNvPr id="40" name="Shape 5260"/>
          <p:cNvGrpSpPr/>
          <p:nvPr/>
        </p:nvGrpSpPr>
        <p:grpSpPr>
          <a:xfrm>
            <a:off x="5384076" y="939215"/>
            <a:ext cx="1348164" cy="408399"/>
            <a:chOff x="1" y="-1"/>
            <a:chExt cx="1348165" cy="835800"/>
          </a:xfrm>
        </p:grpSpPr>
        <p:sp>
          <p:nvSpPr>
            <p:cNvPr id="41"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smtClean="0">
                  <a:solidFill>
                    <a:srgbClr val="000000"/>
                  </a:solidFill>
                  <a:latin typeface="Arial"/>
                  <a:ea typeface="Arial"/>
                  <a:cs typeface="Arial"/>
                  <a:sym typeface="Arial"/>
                </a:rPr>
                <a:t>K8s</a:t>
              </a:r>
              <a:r>
                <a:rPr lang="zh-CN" altLang="en-US" sz="1400" b="0" i="0" u="none" strike="noStrike" cap="none" dirty="0" smtClean="0">
                  <a:solidFill>
                    <a:srgbClr val="000000"/>
                  </a:solidFill>
                  <a:latin typeface="Arial"/>
                  <a:ea typeface="Arial"/>
                  <a:cs typeface="Arial"/>
                  <a:sym typeface="Arial"/>
                </a:rPr>
                <a:t>生态部件</a:t>
              </a:r>
              <a:r>
                <a:rPr lang="en" sz="1400" b="0" i="0" u="none" strike="noStrike" cap="none" dirty="0" smtClean="0">
                  <a:solidFill>
                    <a:srgbClr val="000000"/>
                  </a:solidFill>
                  <a:latin typeface="Arial"/>
                  <a:ea typeface="Arial"/>
                  <a:cs typeface="Arial"/>
                  <a:sym typeface="Arial"/>
                </a:rPr>
                <a:t> </a:t>
              </a:r>
              <a:endParaRPr lang="en" sz="1400" b="0" i="0" u="none" strike="noStrike" cap="none" dirty="0">
                <a:solidFill>
                  <a:srgbClr val="000000"/>
                </a:solidFill>
                <a:latin typeface="Arial"/>
                <a:ea typeface="Arial"/>
                <a:cs typeface="Arial"/>
                <a:sym typeface="Arial"/>
              </a:endParaRPr>
            </a:p>
          </p:txBody>
        </p:sp>
      </p:grpSp>
      <p:grpSp>
        <p:nvGrpSpPr>
          <p:cNvPr id="37" name="Shape 5260"/>
          <p:cNvGrpSpPr/>
          <p:nvPr/>
        </p:nvGrpSpPr>
        <p:grpSpPr>
          <a:xfrm>
            <a:off x="5296396" y="1011223"/>
            <a:ext cx="1348164" cy="408399"/>
            <a:chOff x="1" y="-1"/>
            <a:chExt cx="1348165" cy="835800"/>
          </a:xfrm>
        </p:grpSpPr>
        <p:sp>
          <p:nvSpPr>
            <p:cNvPr id="38"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dirty="0" smtClean="0">
                  <a:solidFill>
                    <a:srgbClr val="000000"/>
                  </a:solidFill>
                  <a:latin typeface="Arial"/>
                  <a:ea typeface="Arial"/>
                  <a:cs typeface="Arial"/>
                  <a:sym typeface="Arial"/>
                </a:rPr>
                <a:t>K8s</a:t>
              </a:r>
              <a:r>
                <a:rPr lang="zh-CN" altLang="en-US" sz="1400" b="0" i="0" u="none" strike="noStrike" cap="none" dirty="0" smtClean="0">
                  <a:solidFill>
                    <a:srgbClr val="000000"/>
                  </a:solidFill>
                  <a:latin typeface="Arial"/>
                  <a:ea typeface="Arial"/>
                  <a:cs typeface="Arial"/>
                  <a:sym typeface="Arial"/>
                </a:rPr>
                <a:t>生态部件</a:t>
              </a:r>
              <a:r>
                <a:rPr lang="en" sz="1400" b="0" i="0" u="none" strike="noStrike" cap="none" dirty="0" smtClean="0">
                  <a:solidFill>
                    <a:srgbClr val="000000"/>
                  </a:solidFill>
                  <a:latin typeface="Arial"/>
                  <a:ea typeface="Arial"/>
                  <a:cs typeface="Arial"/>
                  <a:sym typeface="Arial"/>
                </a:rPr>
                <a:t> </a:t>
              </a:r>
              <a:endParaRPr lang="en" sz="1400" b="0" i="0" u="none" strike="noStrike" cap="none" dirty="0">
                <a:solidFill>
                  <a:srgbClr val="000000"/>
                </a:solidFill>
                <a:latin typeface="Arial"/>
                <a:ea typeface="Arial"/>
                <a:cs typeface="Arial"/>
                <a:sym typeface="Arial"/>
              </a:endParaRPr>
            </a:p>
          </p:txBody>
        </p:sp>
      </p:grpSp>
      <p:sp>
        <p:nvSpPr>
          <p:cNvPr id="2" name="TextBox 1"/>
          <p:cNvSpPr txBox="1"/>
          <p:nvPr/>
        </p:nvSpPr>
        <p:spPr>
          <a:xfrm>
            <a:off x="539553" y="843558"/>
            <a:ext cx="3672407" cy="2882327"/>
          </a:xfrm>
          <a:prstGeom prst="rect">
            <a:avLst/>
          </a:prstGeom>
          <a:noFill/>
        </p:spPr>
        <p:txBody>
          <a:bodyPr wrap="square" rtlCol="0">
            <a:spAutoFit/>
          </a:bodyPr>
          <a:lstStyle/>
          <a:p>
            <a:pPr marL="285750" indent="-285750">
              <a:lnSpc>
                <a:spcPct val="130000"/>
              </a:lnSpc>
              <a:buClr>
                <a:schemeClr val="tx2"/>
              </a:buClr>
              <a:buFont typeface="Arial"/>
              <a:buChar char="•"/>
            </a:pPr>
            <a:r>
              <a:rPr lang="en-US" altLang="zh-CN" dirty="0" smtClean="0">
                <a:solidFill>
                  <a:schemeClr val="tx1"/>
                </a:solidFill>
                <a:latin typeface="+mn-lt"/>
                <a:ea typeface="仿宋_GB2312" pitchFamily="49" charset="-122"/>
              </a:rPr>
              <a:t>CFCR</a:t>
            </a:r>
            <a:r>
              <a:rPr lang="zh-CN" altLang="en-US" dirty="0" smtClean="0">
                <a:solidFill>
                  <a:schemeClr val="tx1"/>
                </a:solidFill>
                <a:latin typeface="+mn-lt"/>
                <a:ea typeface="仿宋_GB2312" pitchFamily="49" charset="-122"/>
              </a:rPr>
              <a:t>（</a:t>
            </a:r>
            <a:r>
              <a:rPr lang="en-US" altLang="zh-CN" dirty="0" smtClean="0">
                <a:solidFill>
                  <a:schemeClr val="tx1"/>
                </a:solidFill>
                <a:latin typeface="+mn-lt"/>
                <a:ea typeface="仿宋_GB2312" pitchFamily="49" charset="-122"/>
              </a:rPr>
              <a:t>Kubo</a:t>
            </a:r>
            <a:r>
              <a:rPr lang="zh-CN" altLang="en-US" dirty="0" smtClean="0">
                <a:solidFill>
                  <a:schemeClr val="tx1"/>
                </a:solidFill>
                <a:latin typeface="+mn-lt"/>
                <a:ea typeface="仿宋_GB2312" pitchFamily="49" charset="-122"/>
              </a:rPr>
              <a:t>）</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en-US" altLang="zh-CN" dirty="0">
                <a:solidFill>
                  <a:schemeClr val="tx1"/>
                </a:solidFill>
                <a:latin typeface="+mn-lt"/>
                <a:ea typeface="仿宋_GB2312" pitchFamily="49" charset="-122"/>
              </a:rPr>
              <a:t>Ops</a:t>
            </a:r>
          </a:p>
          <a:p>
            <a:pPr marL="285750" indent="-285750">
              <a:lnSpc>
                <a:spcPct val="130000"/>
              </a:lnSpc>
              <a:buClr>
                <a:schemeClr val="tx2"/>
              </a:buClr>
              <a:buFont typeface="Arial"/>
              <a:buChar char="•"/>
            </a:pPr>
            <a:r>
              <a:rPr lang="zh-CN" altLang="en-US" dirty="0">
                <a:solidFill>
                  <a:schemeClr val="tx1"/>
                </a:solidFill>
                <a:latin typeface="+mn-lt"/>
                <a:ea typeface="仿宋_GB2312" pitchFamily="49" charset="-122"/>
              </a:rPr>
              <a:t>创建</a:t>
            </a:r>
            <a:r>
              <a:rPr lang="en-US" altLang="zh-CN" dirty="0">
                <a:solidFill>
                  <a:schemeClr val="tx1"/>
                </a:solidFill>
                <a:latin typeface="+mn-lt"/>
                <a:ea typeface="仿宋_GB2312" pitchFamily="49" charset="-122"/>
              </a:rPr>
              <a:t>K8s</a:t>
            </a:r>
            <a:r>
              <a:rPr lang="zh-CN" altLang="en-US" dirty="0">
                <a:solidFill>
                  <a:schemeClr val="tx1"/>
                </a:solidFill>
                <a:latin typeface="+mn-lt"/>
                <a:ea typeface="仿宋_GB2312" pitchFamily="49" charset="-122"/>
              </a:rPr>
              <a:t>集群的</a:t>
            </a:r>
            <a:r>
              <a:rPr lang="en-US" altLang="zh-CN" dirty="0">
                <a:solidFill>
                  <a:schemeClr val="tx1"/>
                </a:solidFill>
                <a:latin typeface="+mn-lt"/>
                <a:ea typeface="仿宋_GB2312" pitchFamily="49" charset="-122"/>
              </a:rPr>
              <a:t>On-Demand Service Broker</a:t>
            </a:r>
          </a:p>
          <a:p>
            <a:pPr marL="285750" indent="-285750">
              <a:lnSpc>
                <a:spcPct val="130000"/>
              </a:lnSpc>
              <a:buClr>
                <a:schemeClr val="tx2"/>
              </a:buClr>
              <a:buFont typeface="Arial"/>
              <a:buChar char="•"/>
            </a:pPr>
            <a:r>
              <a:rPr lang="en-US" altLang="zh-CN" dirty="0" smtClean="0">
                <a:solidFill>
                  <a:schemeClr val="tx1"/>
                </a:solidFill>
                <a:latin typeface="+mn-lt"/>
                <a:ea typeface="仿宋_GB2312" pitchFamily="49" charset="-122"/>
              </a:rPr>
              <a:t>Ops</a:t>
            </a:r>
            <a:r>
              <a:rPr lang="zh-CN" altLang="en-US" dirty="0" smtClean="0">
                <a:solidFill>
                  <a:schemeClr val="tx1"/>
                </a:solidFill>
                <a:latin typeface="+mn-lt"/>
                <a:ea typeface="仿宋_GB2312" pitchFamily="49" charset="-122"/>
              </a:rPr>
              <a:t>，</a:t>
            </a:r>
            <a:r>
              <a:rPr lang="en-US" altLang="zh-CN" dirty="0" smtClean="0">
                <a:solidFill>
                  <a:schemeClr val="tx1"/>
                </a:solidFill>
                <a:latin typeface="+mn-lt"/>
                <a:ea typeface="仿宋_GB2312" pitchFamily="49" charset="-122"/>
              </a:rPr>
              <a:t>PKS</a:t>
            </a:r>
            <a:r>
              <a:rPr lang="zh-CN" altLang="en-US" dirty="0">
                <a:solidFill>
                  <a:schemeClr val="tx1"/>
                </a:solidFill>
                <a:latin typeface="+mn-lt"/>
                <a:ea typeface="仿宋_GB2312" pitchFamily="49" charset="-122"/>
              </a:rPr>
              <a:t>的管理部署</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en-US" altLang="zh-CN" dirty="0" err="1">
                <a:solidFill>
                  <a:schemeClr val="tx1"/>
                </a:solidFill>
                <a:latin typeface="+mn-lt"/>
                <a:ea typeface="仿宋_GB2312" pitchFamily="49" charset="-122"/>
              </a:rPr>
              <a:t>VMWare</a:t>
            </a:r>
            <a:r>
              <a:rPr lang="en-US" altLang="zh-CN" dirty="0">
                <a:solidFill>
                  <a:schemeClr val="tx1"/>
                </a:solidFill>
                <a:latin typeface="+mn-lt"/>
                <a:ea typeface="仿宋_GB2312" pitchFamily="49" charset="-122"/>
              </a:rPr>
              <a:t> NSX</a:t>
            </a:r>
            <a:r>
              <a:rPr lang="zh-CN" altLang="en-US" dirty="0">
                <a:solidFill>
                  <a:schemeClr val="tx1"/>
                </a:solidFill>
                <a:latin typeface="+mn-lt"/>
                <a:ea typeface="仿宋_GB2312" pitchFamily="49" charset="-122"/>
              </a:rPr>
              <a:t>以及和</a:t>
            </a:r>
            <a:r>
              <a:rPr lang="en-US" altLang="zh-CN" dirty="0">
                <a:solidFill>
                  <a:schemeClr val="tx1"/>
                </a:solidFill>
                <a:latin typeface="+mn-lt"/>
                <a:ea typeface="仿宋_GB2312" pitchFamily="49" charset="-122"/>
              </a:rPr>
              <a:t>PKS</a:t>
            </a:r>
            <a:r>
              <a:rPr lang="zh-CN" altLang="en-US" dirty="0">
                <a:solidFill>
                  <a:schemeClr val="tx1"/>
                </a:solidFill>
                <a:latin typeface="+mn-lt"/>
                <a:ea typeface="仿宋_GB2312" pitchFamily="49" charset="-122"/>
              </a:rPr>
              <a:t>其他模块的集成</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en-US" altLang="zh-CN" dirty="0" err="1">
                <a:solidFill>
                  <a:schemeClr val="tx1"/>
                </a:solidFill>
                <a:latin typeface="+mn-lt"/>
                <a:ea typeface="仿宋_GB2312" pitchFamily="49" charset="-122"/>
              </a:rPr>
              <a:t>VMWare</a:t>
            </a:r>
            <a:r>
              <a:rPr lang="zh-CN" altLang="en-US" dirty="0">
                <a:solidFill>
                  <a:schemeClr val="tx1"/>
                </a:solidFill>
                <a:latin typeface="+mn-lt"/>
                <a:ea typeface="仿宋_GB2312" pitchFamily="49" charset="-122"/>
              </a:rPr>
              <a:t>的</a:t>
            </a:r>
            <a:r>
              <a:rPr lang="en-US" altLang="zh-CN" dirty="0" err="1">
                <a:solidFill>
                  <a:schemeClr val="tx1"/>
                </a:solidFill>
                <a:latin typeface="+mn-lt"/>
                <a:ea typeface="仿宋_GB2312" pitchFamily="49" charset="-122"/>
              </a:rPr>
              <a:t>Docker</a:t>
            </a:r>
            <a:r>
              <a:rPr lang="zh-CN" altLang="en-US" dirty="0" smtClean="0">
                <a:solidFill>
                  <a:schemeClr val="tx1"/>
                </a:solidFill>
                <a:latin typeface="+mn-lt"/>
                <a:ea typeface="仿宋_GB2312" pitchFamily="49" charset="-122"/>
              </a:rPr>
              <a:t>私有容器仓库</a:t>
            </a:r>
            <a:r>
              <a:rPr lang="en-US" altLang="zh-CN" dirty="0" err="1" smtClean="0">
                <a:solidFill>
                  <a:schemeClr val="tx1"/>
                </a:solidFill>
                <a:latin typeface="+mn-lt"/>
                <a:ea typeface="仿宋_GB2312" pitchFamily="49" charset="-122"/>
              </a:rPr>
              <a:t>Habor</a:t>
            </a:r>
            <a:endParaRPr lang="en-US" altLang="zh-CN" dirty="0">
              <a:solidFill>
                <a:schemeClr val="tx1"/>
              </a:solidFill>
              <a:latin typeface="+mn-lt"/>
              <a:ea typeface="仿宋_GB2312" pitchFamily="49" charset="-122"/>
            </a:endParaRPr>
          </a:p>
          <a:p>
            <a:pPr marL="285750" indent="-285750">
              <a:lnSpc>
                <a:spcPct val="130000"/>
              </a:lnSpc>
              <a:buClr>
                <a:schemeClr val="tx2"/>
              </a:buClr>
              <a:buFont typeface="Arial"/>
              <a:buChar char="•"/>
            </a:pPr>
            <a:r>
              <a:rPr lang="zh-CN" altLang="en-US" dirty="0">
                <a:solidFill>
                  <a:schemeClr val="tx1"/>
                </a:solidFill>
                <a:latin typeface="+mn-lt"/>
                <a:ea typeface="仿宋_GB2312" pitchFamily="49" charset="-122"/>
              </a:rPr>
              <a:t>和</a:t>
            </a:r>
            <a:r>
              <a:rPr lang="en-US" altLang="zh-CN" dirty="0">
                <a:solidFill>
                  <a:schemeClr val="tx1"/>
                </a:solidFill>
                <a:latin typeface="+mn-lt"/>
                <a:ea typeface="仿宋_GB2312" pitchFamily="49" charset="-122"/>
              </a:rPr>
              <a:t>VSAN</a:t>
            </a:r>
            <a:r>
              <a:rPr lang="zh-CN" altLang="en-US" dirty="0">
                <a:solidFill>
                  <a:schemeClr val="tx1"/>
                </a:solidFill>
                <a:latin typeface="+mn-lt"/>
                <a:ea typeface="仿宋_GB2312" pitchFamily="49" charset="-122"/>
              </a:rPr>
              <a:t>、</a:t>
            </a:r>
            <a:r>
              <a:rPr lang="en-US" altLang="zh-CN" dirty="0" err="1">
                <a:solidFill>
                  <a:schemeClr val="tx1"/>
                </a:solidFill>
                <a:latin typeface="+mn-lt"/>
                <a:ea typeface="仿宋_GB2312" pitchFamily="49" charset="-122"/>
              </a:rPr>
              <a:t>WaveFront</a:t>
            </a:r>
            <a:r>
              <a:rPr lang="zh-CN" altLang="en-US" dirty="0">
                <a:solidFill>
                  <a:schemeClr val="tx1"/>
                </a:solidFill>
                <a:latin typeface="+mn-lt"/>
                <a:ea typeface="仿宋_GB2312" pitchFamily="49" charset="-122"/>
              </a:rPr>
              <a:t>、</a:t>
            </a:r>
            <a:r>
              <a:rPr lang="en-US" altLang="zh-CN" dirty="0" err="1">
                <a:solidFill>
                  <a:schemeClr val="tx1"/>
                </a:solidFill>
                <a:latin typeface="+mn-lt"/>
                <a:ea typeface="仿宋_GB2312" pitchFamily="49" charset="-122"/>
              </a:rPr>
              <a:t>vROps</a:t>
            </a:r>
            <a:r>
              <a:rPr lang="zh-CN" altLang="en-US" dirty="0">
                <a:solidFill>
                  <a:schemeClr val="tx1"/>
                </a:solidFill>
                <a:latin typeface="+mn-lt"/>
                <a:ea typeface="仿宋_GB2312" pitchFamily="49" charset="-122"/>
              </a:rPr>
              <a:t>的集成</a:t>
            </a:r>
            <a:endParaRPr lang="en-US" altLang="zh-CN" dirty="0">
              <a:solidFill>
                <a:schemeClr val="tx1"/>
              </a:solidFill>
              <a:latin typeface="+mn-lt"/>
              <a:ea typeface="仿宋_GB2312" pitchFamily="49" charset="-122"/>
            </a:endParaRPr>
          </a:p>
          <a:p>
            <a:pPr algn="ctr">
              <a:lnSpc>
                <a:spcPct val="130000"/>
              </a:lnSpc>
              <a:buClr>
                <a:schemeClr val="tx2"/>
              </a:buClr>
            </a:pPr>
            <a:endParaRPr lang="en-US" dirty="0" err="1" smtClean="0">
              <a:solidFill>
                <a:schemeClr val="tx1"/>
              </a:solidFill>
              <a:latin typeface="+mn-lt"/>
            </a:endParaRPr>
          </a:p>
        </p:txBody>
      </p:sp>
    </p:spTree>
    <p:extLst>
      <p:ext uri="{BB962C8B-B14F-4D97-AF65-F5344CB8AC3E}">
        <p14:creationId xmlns:p14="http://schemas.microsoft.com/office/powerpoint/2010/main" val="348618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73"/>
        <p:cNvGrpSpPr/>
        <p:nvPr/>
      </p:nvGrpSpPr>
      <p:grpSpPr>
        <a:xfrm>
          <a:off x="0" y="0"/>
          <a:ext cx="0" cy="0"/>
          <a:chOff x="0" y="0"/>
          <a:chExt cx="0" cy="0"/>
        </a:xfrm>
      </p:grpSpPr>
      <p:sp>
        <p:nvSpPr>
          <p:cNvPr id="5474" name="Shape 5474"/>
          <p:cNvSpPr/>
          <p:nvPr/>
        </p:nvSpPr>
        <p:spPr>
          <a:xfrm>
            <a:off x="450504" y="1192932"/>
            <a:ext cx="8235900" cy="2971800"/>
          </a:xfrm>
          <a:prstGeom prst="rect">
            <a:avLst/>
          </a:prstGeom>
          <a:solidFill>
            <a:srgbClr val="A6A6A6"/>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sp>
        <p:nvSpPr>
          <p:cNvPr id="5475" name="Shape 5475"/>
          <p:cNvSpPr/>
          <p:nvPr/>
        </p:nvSpPr>
        <p:spPr>
          <a:xfrm>
            <a:off x="457583" y="4236902"/>
            <a:ext cx="8235900" cy="389100"/>
          </a:xfrm>
          <a:prstGeom prst="rect">
            <a:avLst/>
          </a:prstGeom>
          <a:solidFill>
            <a:srgbClr val="A6A6A6"/>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sp>
        <p:nvSpPr>
          <p:cNvPr id="5476" name="Shape 5476"/>
          <p:cNvSpPr txBox="1"/>
          <p:nvPr/>
        </p:nvSpPr>
        <p:spPr>
          <a:xfrm>
            <a:off x="592230" y="4308985"/>
            <a:ext cx="7981200" cy="234900"/>
          </a:xfrm>
          <a:prstGeom prst="rect">
            <a:avLst/>
          </a:prstGeom>
          <a:noFill/>
          <a:ln>
            <a:noFill/>
          </a:ln>
        </p:spPr>
        <p:txBody>
          <a:bodyPr lIns="34300" tIns="34300" rIns="34300" bIns="34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Physical Infrastructure </a:t>
            </a:r>
          </a:p>
        </p:txBody>
      </p:sp>
      <p:sp>
        <p:nvSpPr>
          <p:cNvPr id="5477" name="Shape 5477"/>
          <p:cNvSpPr/>
          <p:nvPr/>
        </p:nvSpPr>
        <p:spPr>
          <a:xfrm>
            <a:off x="2042050" y="1364571"/>
            <a:ext cx="6528600" cy="22557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pic>
        <p:nvPicPr>
          <p:cNvPr id="5478" name="Shape 5478" descr="Picture 4"/>
          <p:cNvPicPr preferRelativeResize="0"/>
          <p:nvPr/>
        </p:nvPicPr>
        <p:blipFill rotWithShape="1">
          <a:blip r:embed="rId3">
            <a:alphaModFix/>
          </a:blip>
          <a:srcRect/>
          <a:stretch/>
        </p:blipFill>
        <p:spPr>
          <a:xfrm>
            <a:off x="4564733" y="1738094"/>
            <a:ext cx="277200" cy="237300"/>
          </a:xfrm>
          <a:prstGeom prst="rect">
            <a:avLst/>
          </a:prstGeom>
          <a:noFill/>
          <a:ln>
            <a:noFill/>
          </a:ln>
        </p:spPr>
      </p:pic>
      <p:sp>
        <p:nvSpPr>
          <p:cNvPr id="5479" name="Shape 5479"/>
          <p:cNvSpPr txBox="1"/>
          <p:nvPr/>
        </p:nvSpPr>
        <p:spPr>
          <a:xfrm>
            <a:off x="4649005" y="1433369"/>
            <a:ext cx="916800" cy="166500"/>
          </a:xfrm>
          <a:prstGeom prst="rect">
            <a:avLst/>
          </a:prstGeom>
          <a:noFill/>
          <a:ln>
            <a:noFill/>
          </a:ln>
        </p:spPr>
        <p:txBody>
          <a:bodyPr lIns="0" tIns="0" rIns="0" bIns="0"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en" sz="1200" b="0" i="0" u="none" strike="noStrike" cap="none">
                <a:solidFill>
                  <a:srgbClr val="595959"/>
                </a:solidFill>
                <a:latin typeface="Arial"/>
                <a:ea typeface="Arial"/>
                <a:cs typeface="Arial"/>
                <a:sym typeface="Arial"/>
              </a:rPr>
              <a:t>VMware PKS</a:t>
            </a:r>
          </a:p>
        </p:txBody>
      </p:sp>
      <p:grpSp>
        <p:nvGrpSpPr>
          <p:cNvPr id="5480" name="Shape 5480"/>
          <p:cNvGrpSpPr/>
          <p:nvPr/>
        </p:nvGrpSpPr>
        <p:grpSpPr>
          <a:xfrm>
            <a:off x="2990732" y="1489233"/>
            <a:ext cx="5463196" cy="1585355"/>
            <a:chOff x="0" y="-184750"/>
            <a:chExt cx="7276500" cy="2113807"/>
          </a:xfrm>
        </p:grpSpPr>
        <p:sp>
          <p:nvSpPr>
            <p:cNvPr id="5481" name="Shape 5481"/>
            <p:cNvSpPr/>
            <p:nvPr/>
          </p:nvSpPr>
          <p:spPr>
            <a:xfrm>
              <a:off x="0" y="80156"/>
              <a:ext cx="7276500" cy="1848900"/>
            </a:xfrm>
            <a:prstGeom prst="rect">
              <a:avLst/>
            </a:prstGeom>
            <a:solidFill>
              <a:srgbClr val="FFFFF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482" name="Shape 5482"/>
            <p:cNvSpPr txBox="1"/>
            <p:nvPr/>
          </p:nvSpPr>
          <p:spPr>
            <a:xfrm>
              <a:off x="0" y="-184750"/>
              <a:ext cx="7276500" cy="20091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0070C0"/>
                </a:buClr>
                <a:buSzPct val="25000"/>
                <a:buFont typeface="Arial"/>
                <a:buNone/>
              </a:pPr>
              <a:r>
                <a:rPr lang="en" sz="1200" b="1" i="0" u="none" strike="noStrike" cap="none">
                  <a:solidFill>
                    <a:srgbClr val="0070C0"/>
                  </a:solidFill>
                  <a:latin typeface="Arial"/>
                  <a:ea typeface="Arial"/>
                  <a:cs typeface="Arial"/>
                  <a:sym typeface="Arial"/>
                </a:rPr>
                <a:t>  </a:t>
              </a:r>
              <a:r>
                <a:rPr lang="en" sz="900" b="0" i="0" u="none" strike="noStrike" cap="none">
                  <a:solidFill>
                    <a:srgbClr val="000000"/>
                  </a:solidFill>
                  <a:latin typeface="Arial"/>
                  <a:ea typeface="Arial"/>
                  <a:cs typeface="Arial"/>
                  <a:sym typeface="Arial"/>
                </a:rPr>
                <a:t>Kubernetes on BOSH (Kubo)</a:t>
              </a:r>
            </a:p>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717074"/>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717074"/>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900" b="0" i="0" u="none" strike="noStrike" cap="none">
                <a:solidFill>
                  <a:srgbClr val="000000"/>
                </a:solidFill>
                <a:latin typeface="Arial"/>
                <a:ea typeface="Arial"/>
                <a:cs typeface="Arial"/>
                <a:sym typeface="Arial"/>
              </a:endParaRPr>
            </a:p>
          </p:txBody>
        </p:sp>
      </p:grpSp>
      <p:grpSp>
        <p:nvGrpSpPr>
          <p:cNvPr id="5483" name="Shape 5483"/>
          <p:cNvGrpSpPr/>
          <p:nvPr/>
        </p:nvGrpSpPr>
        <p:grpSpPr>
          <a:xfrm>
            <a:off x="3114085" y="2717354"/>
            <a:ext cx="5176015" cy="274275"/>
            <a:chOff x="-1" y="-1"/>
            <a:chExt cx="6894000" cy="365700"/>
          </a:xfrm>
        </p:grpSpPr>
        <p:sp>
          <p:nvSpPr>
            <p:cNvPr id="5484" name="Shape 5484"/>
            <p:cNvSpPr/>
            <p:nvPr/>
          </p:nvSpPr>
          <p:spPr>
            <a:xfrm>
              <a:off x="-1" y="0"/>
              <a:ext cx="6894000" cy="365700"/>
            </a:xfrm>
            <a:prstGeom prst="rect">
              <a:avLst/>
            </a:prstGeom>
            <a:solidFill>
              <a:srgbClr val="00B0F0"/>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0" i="0" u="none" strike="noStrike" cap="none">
                <a:solidFill>
                  <a:srgbClr val="FFFFFF"/>
                </a:solidFill>
                <a:latin typeface="Arial"/>
                <a:ea typeface="Arial"/>
                <a:cs typeface="Arial"/>
                <a:sym typeface="Arial"/>
              </a:endParaRPr>
            </a:p>
          </p:txBody>
        </p:sp>
        <p:sp>
          <p:nvSpPr>
            <p:cNvPr id="5485" name="Shape 5485"/>
            <p:cNvSpPr txBox="1"/>
            <p:nvPr/>
          </p:nvSpPr>
          <p:spPr>
            <a:xfrm>
              <a:off x="-1" y="26182"/>
              <a:ext cx="6894000" cy="3135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BOSH</a:t>
              </a:r>
            </a:p>
          </p:txBody>
        </p:sp>
      </p:grpSp>
      <p:grpSp>
        <p:nvGrpSpPr>
          <p:cNvPr id="5486" name="Shape 5486"/>
          <p:cNvGrpSpPr/>
          <p:nvPr/>
        </p:nvGrpSpPr>
        <p:grpSpPr>
          <a:xfrm>
            <a:off x="2123561" y="3209306"/>
            <a:ext cx="6330370" cy="274274"/>
            <a:chOff x="0" y="-1"/>
            <a:chExt cx="8431500" cy="365700"/>
          </a:xfrm>
        </p:grpSpPr>
        <p:sp>
          <p:nvSpPr>
            <p:cNvPr id="5487" name="Shape 5487"/>
            <p:cNvSpPr/>
            <p:nvPr/>
          </p:nvSpPr>
          <p:spPr>
            <a:xfrm>
              <a:off x="0" y="0"/>
              <a:ext cx="8431500" cy="365700"/>
            </a:xfrm>
            <a:prstGeom prst="rect">
              <a:avLst/>
            </a:prstGeom>
            <a:solidFill>
              <a:srgbClr val="52862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100" b="0" i="0" u="none" strike="noStrike" cap="none">
                <a:solidFill>
                  <a:srgbClr val="FFFFFF"/>
                </a:solidFill>
                <a:latin typeface="Arial"/>
                <a:ea typeface="Arial"/>
                <a:cs typeface="Arial"/>
                <a:sym typeface="Arial"/>
              </a:endParaRPr>
            </a:p>
          </p:txBody>
        </p:sp>
        <p:sp>
          <p:nvSpPr>
            <p:cNvPr id="5488" name="Shape 5488"/>
            <p:cNvSpPr txBox="1"/>
            <p:nvPr/>
          </p:nvSpPr>
          <p:spPr>
            <a:xfrm>
              <a:off x="0" y="26182"/>
              <a:ext cx="8431500" cy="3135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NSX</a:t>
              </a:r>
            </a:p>
          </p:txBody>
        </p:sp>
      </p:grpSp>
      <p:sp>
        <p:nvSpPr>
          <p:cNvPr id="5489" name="Shape 5489"/>
          <p:cNvSpPr/>
          <p:nvPr/>
        </p:nvSpPr>
        <p:spPr>
          <a:xfrm>
            <a:off x="533501" y="1364570"/>
            <a:ext cx="1432800" cy="27516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500" b="0" i="0" u="none" strike="noStrike" cap="none">
              <a:solidFill>
                <a:srgbClr val="FFFFFF"/>
              </a:solidFill>
              <a:latin typeface="Arial"/>
              <a:ea typeface="Arial"/>
              <a:cs typeface="Arial"/>
              <a:sym typeface="Arial"/>
            </a:endParaRPr>
          </a:p>
        </p:txBody>
      </p:sp>
      <p:pic>
        <p:nvPicPr>
          <p:cNvPr id="5490" name="Shape 5490" descr="Picture 82"/>
          <p:cNvPicPr preferRelativeResize="0"/>
          <p:nvPr/>
        </p:nvPicPr>
        <p:blipFill rotWithShape="1">
          <a:blip r:embed="rId4">
            <a:alphaModFix/>
          </a:blip>
          <a:srcRect/>
          <a:stretch/>
        </p:blipFill>
        <p:spPr>
          <a:xfrm>
            <a:off x="1272796" y="1378543"/>
            <a:ext cx="685800" cy="685800"/>
          </a:xfrm>
          <a:prstGeom prst="rect">
            <a:avLst/>
          </a:prstGeom>
          <a:noFill/>
          <a:ln>
            <a:noFill/>
          </a:ln>
        </p:spPr>
      </p:pic>
      <p:sp>
        <p:nvSpPr>
          <p:cNvPr id="5491" name="Shape 5491"/>
          <p:cNvSpPr txBox="1"/>
          <p:nvPr/>
        </p:nvSpPr>
        <p:spPr>
          <a:xfrm>
            <a:off x="604027" y="2044982"/>
            <a:ext cx="498000" cy="17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Analytics</a:t>
            </a:r>
          </a:p>
        </p:txBody>
      </p:sp>
      <p:sp>
        <p:nvSpPr>
          <p:cNvPr id="5492" name="Shape 5492"/>
          <p:cNvSpPr txBox="1"/>
          <p:nvPr/>
        </p:nvSpPr>
        <p:spPr>
          <a:xfrm>
            <a:off x="1307669" y="2044982"/>
            <a:ext cx="608699" cy="17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Automation</a:t>
            </a:r>
          </a:p>
        </p:txBody>
      </p:sp>
      <p:grpSp>
        <p:nvGrpSpPr>
          <p:cNvPr id="5493" name="Shape 5493"/>
          <p:cNvGrpSpPr/>
          <p:nvPr/>
        </p:nvGrpSpPr>
        <p:grpSpPr>
          <a:xfrm>
            <a:off x="1282641" y="3174624"/>
            <a:ext cx="686531" cy="842024"/>
            <a:chOff x="0" y="0"/>
            <a:chExt cx="914400" cy="1122699"/>
          </a:xfrm>
        </p:grpSpPr>
        <p:pic>
          <p:nvPicPr>
            <p:cNvPr id="5494" name="Shape 5494" descr="Picture 93"/>
            <p:cNvPicPr preferRelativeResize="0"/>
            <p:nvPr/>
          </p:nvPicPr>
          <p:blipFill rotWithShape="1">
            <a:blip r:embed="rId5">
              <a:alphaModFix/>
            </a:blip>
            <a:srcRect/>
            <a:stretch/>
          </p:blipFill>
          <p:spPr>
            <a:xfrm>
              <a:off x="0" y="0"/>
              <a:ext cx="914400" cy="914400"/>
            </a:xfrm>
            <a:prstGeom prst="rect">
              <a:avLst/>
            </a:prstGeom>
            <a:noFill/>
            <a:ln>
              <a:noFill/>
            </a:ln>
          </p:spPr>
        </p:pic>
        <p:sp>
          <p:nvSpPr>
            <p:cNvPr id="5495" name="Shape 5495"/>
            <p:cNvSpPr txBox="1"/>
            <p:nvPr/>
          </p:nvSpPr>
          <p:spPr>
            <a:xfrm>
              <a:off x="152113" y="883299"/>
              <a:ext cx="608700" cy="23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Security</a:t>
              </a:r>
            </a:p>
          </p:txBody>
        </p:sp>
      </p:grpSp>
      <p:pic>
        <p:nvPicPr>
          <p:cNvPr id="5496" name="Shape 5496" descr="Picture 107"/>
          <p:cNvPicPr preferRelativeResize="0"/>
          <p:nvPr/>
        </p:nvPicPr>
        <p:blipFill rotWithShape="1">
          <a:blip r:embed="rId6">
            <a:alphaModFix/>
          </a:blip>
          <a:srcRect/>
          <a:stretch/>
        </p:blipFill>
        <p:spPr>
          <a:xfrm>
            <a:off x="528346" y="1379497"/>
            <a:ext cx="685799" cy="685799"/>
          </a:xfrm>
          <a:prstGeom prst="rect">
            <a:avLst/>
          </a:prstGeom>
          <a:noFill/>
          <a:ln>
            <a:noFill/>
          </a:ln>
        </p:spPr>
      </p:pic>
      <p:grpSp>
        <p:nvGrpSpPr>
          <p:cNvPr id="5497" name="Shape 5497"/>
          <p:cNvGrpSpPr/>
          <p:nvPr/>
        </p:nvGrpSpPr>
        <p:grpSpPr>
          <a:xfrm>
            <a:off x="534489" y="3174624"/>
            <a:ext cx="686531" cy="842024"/>
            <a:chOff x="0" y="0"/>
            <a:chExt cx="914400" cy="1122699"/>
          </a:xfrm>
        </p:grpSpPr>
        <p:pic>
          <p:nvPicPr>
            <p:cNvPr id="5498" name="Shape 5498" descr="Picture 113"/>
            <p:cNvPicPr preferRelativeResize="0"/>
            <p:nvPr/>
          </p:nvPicPr>
          <p:blipFill rotWithShape="1">
            <a:blip r:embed="rId7">
              <a:alphaModFix/>
            </a:blip>
            <a:srcRect/>
            <a:stretch/>
          </p:blipFill>
          <p:spPr>
            <a:xfrm>
              <a:off x="0" y="0"/>
              <a:ext cx="914400" cy="914400"/>
            </a:xfrm>
            <a:prstGeom prst="rect">
              <a:avLst/>
            </a:prstGeom>
            <a:noFill/>
            <a:ln>
              <a:noFill/>
            </a:ln>
          </p:spPr>
        </p:pic>
        <p:sp>
          <p:nvSpPr>
            <p:cNvPr id="5499" name="Shape 5499"/>
            <p:cNvSpPr txBox="1"/>
            <p:nvPr/>
          </p:nvSpPr>
          <p:spPr>
            <a:xfrm>
              <a:off x="88660" y="883299"/>
              <a:ext cx="787499" cy="23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Operations</a:t>
              </a:r>
            </a:p>
          </p:txBody>
        </p:sp>
      </p:grpSp>
      <p:grpSp>
        <p:nvGrpSpPr>
          <p:cNvPr id="5500" name="Shape 5500"/>
          <p:cNvGrpSpPr/>
          <p:nvPr/>
        </p:nvGrpSpPr>
        <p:grpSpPr>
          <a:xfrm>
            <a:off x="1271605" y="2306383"/>
            <a:ext cx="686531" cy="816177"/>
            <a:chOff x="0" y="0"/>
            <a:chExt cx="914400" cy="1088237"/>
          </a:xfrm>
        </p:grpSpPr>
        <p:pic>
          <p:nvPicPr>
            <p:cNvPr id="5501" name="Shape 5501" descr="Picture 115"/>
            <p:cNvPicPr preferRelativeResize="0"/>
            <p:nvPr/>
          </p:nvPicPr>
          <p:blipFill rotWithShape="1">
            <a:blip r:embed="rId8">
              <a:alphaModFix/>
            </a:blip>
            <a:srcRect/>
            <a:stretch/>
          </p:blipFill>
          <p:spPr>
            <a:xfrm>
              <a:off x="0" y="0"/>
              <a:ext cx="914400" cy="914400"/>
            </a:xfrm>
            <a:prstGeom prst="rect">
              <a:avLst/>
            </a:prstGeom>
            <a:noFill/>
            <a:ln>
              <a:noFill/>
            </a:ln>
          </p:spPr>
        </p:pic>
        <p:sp>
          <p:nvSpPr>
            <p:cNvPr id="5502" name="Shape 5502"/>
            <p:cNvSpPr txBox="1"/>
            <p:nvPr/>
          </p:nvSpPr>
          <p:spPr>
            <a:xfrm>
              <a:off x="64193" y="848837"/>
              <a:ext cx="756300" cy="23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Monitoring</a:t>
              </a:r>
            </a:p>
          </p:txBody>
        </p:sp>
      </p:grpSp>
      <p:grpSp>
        <p:nvGrpSpPr>
          <p:cNvPr id="5503" name="Shape 5503"/>
          <p:cNvGrpSpPr/>
          <p:nvPr/>
        </p:nvGrpSpPr>
        <p:grpSpPr>
          <a:xfrm>
            <a:off x="7494321" y="2029947"/>
            <a:ext cx="804782" cy="577800"/>
            <a:chOff x="0" y="-1"/>
            <a:chExt cx="1071900" cy="770399"/>
          </a:xfrm>
        </p:grpSpPr>
        <p:sp>
          <p:nvSpPr>
            <p:cNvPr id="5504" name="Shape 5504"/>
            <p:cNvSpPr/>
            <p:nvPr/>
          </p:nvSpPr>
          <p:spPr>
            <a:xfrm>
              <a:off x="0" y="-1"/>
              <a:ext cx="1071900" cy="770399"/>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404040"/>
                </a:buClr>
                <a:buFont typeface="Arial"/>
                <a:buNone/>
              </a:pPr>
              <a:endParaRPr sz="800" b="0" i="0" u="none" strike="noStrike" cap="none">
                <a:solidFill>
                  <a:srgbClr val="404040"/>
                </a:solidFill>
                <a:latin typeface="Arial"/>
                <a:ea typeface="Arial"/>
                <a:cs typeface="Arial"/>
                <a:sym typeface="Arial"/>
              </a:endParaRPr>
            </a:p>
          </p:txBody>
        </p:sp>
        <p:sp>
          <p:nvSpPr>
            <p:cNvPr id="5505" name="Shape 5505"/>
            <p:cNvSpPr txBox="1"/>
            <p:nvPr/>
          </p:nvSpPr>
          <p:spPr>
            <a:xfrm>
              <a:off x="0" y="201896"/>
              <a:ext cx="1071900" cy="3666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404040"/>
                </a:buClr>
                <a:buSzPct val="25000"/>
                <a:buFont typeface="Arial"/>
                <a:buNone/>
              </a:pPr>
              <a:r>
                <a:rPr lang="en" sz="800" b="0" i="0" u="none" strike="noStrike" cap="none">
                  <a:solidFill>
                    <a:srgbClr val="404040"/>
                  </a:solidFill>
                  <a:latin typeface="Arial"/>
                  <a:ea typeface="Arial"/>
                  <a:cs typeface="Arial"/>
                  <a:sym typeface="Arial"/>
                </a:rPr>
                <a:t>GCP </a:t>
              </a:r>
            </a:p>
            <a:p>
              <a:pPr marL="0" marR="0" lvl="0" indent="0" algn="ctr" rtl="0">
                <a:lnSpc>
                  <a:spcPct val="100000"/>
                </a:lnSpc>
                <a:spcBef>
                  <a:spcPts val="0"/>
                </a:spcBef>
                <a:spcAft>
                  <a:spcPts val="0"/>
                </a:spcAft>
                <a:buClr>
                  <a:srgbClr val="404040"/>
                </a:buClr>
                <a:buSzPct val="25000"/>
                <a:buFont typeface="Arial"/>
                <a:buNone/>
              </a:pPr>
              <a:r>
                <a:rPr lang="en" sz="800" b="0" i="0" u="none" strike="noStrike" cap="none">
                  <a:solidFill>
                    <a:srgbClr val="404040"/>
                  </a:solidFill>
                  <a:latin typeface="Arial"/>
                  <a:ea typeface="Arial"/>
                  <a:cs typeface="Arial"/>
                  <a:sym typeface="Arial"/>
                </a:rPr>
                <a:t>Service Broker</a:t>
              </a:r>
            </a:p>
          </p:txBody>
        </p:sp>
      </p:grpSp>
      <p:grpSp>
        <p:nvGrpSpPr>
          <p:cNvPr id="5506" name="Shape 5506"/>
          <p:cNvGrpSpPr/>
          <p:nvPr/>
        </p:nvGrpSpPr>
        <p:grpSpPr>
          <a:xfrm>
            <a:off x="5342757" y="2026335"/>
            <a:ext cx="2059594" cy="581400"/>
            <a:chOff x="0" y="-1"/>
            <a:chExt cx="2743200" cy="775200"/>
          </a:xfrm>
        </p:grpSpPr>
        <p:sp>
          <p:nvSpPr>
            <p:cNvPr id="5507" name="Shape 5507"/>
            <p:cNvSpPr/>
            <p:nvPr/>
          </p:nvSpPr>
          <p:spPr>
            <a:xfrm>
              <a:off x="0" y="-1"/>
              <a:ext cx="2743200" cy="7752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08" name="Shape 5508"/>
            <p:cNvGrpSpPr/>
            <p:nvPr/>
          </p:nvGrpSpPr>
          <p:grpSpPr>
            <a:xfrm>
              <a:off x="1050194" y="222584"/>
              <a:ext cx="654366" cy="365270"/>
              <a:chOff x="-1" y="0"/>
              <a:chExt cx="654366" cy="365270"/>
            </a:xfrm>
          </p:grpSpPr>
          <p:sp>
            <p:nvSpPr>
              <p:cNvPr id="5509" name="Shape 5509"/>
              <p:cNvSpPr/>
              <p:nvPr/>
            </p:nvSpPr>
            <p:spPr>
              <a:xfrm>
                <a:off x="-1"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10" name="Shape 5510"/>
              <p:cNvGrpSpPr/>
              <p:nvPr/>
            </p:nvGrpSpPr>
            <p:grpSpPr>
              <a:xfrm>
                <a:off x="73565" y="69170"/>
                <a:ext cx="580800" cy="296099"/>
                <a:chOff x="0" y="-1"/>
                <a:chExt cx="580800" cy="296100"/>
              </a:xfrm>
            </p:grpSpPr>
            <p:sp>
              <p:nvSpPr>
                <p:cNvPr id="5511" name="Shape 5511"/>
                <p:cNvSpPr/>
                <p:nvPr/>
              </p:nvSpPr>
              <p:spPr>
                <a:xfrm>
                  <a:off x="0"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12" name="Shape 5512"/>
                <p:cNvSpPr txBox="1"/>
                <p:nvPr/>
              </p:nvSpPr>
              <p:spPr>
                <a:xfrm>
                  <a:off x="0" y="80220"/>
                  <a:ext cx="580800" cy="135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master</a:t>
                  </a:r>
                </a:p>
              </p:txBody>
            </p:sp>
          </p:grpSp>
        </p:grpSp>
        <p:grpSp>
          <p:nvGrpSpPr>
            <p:cNvPr id="5513" name="Shape 5513"/>
            <p:cNvGrpSpPr/>
            <p:nvPr/>
          </p:nvGrpSpPr>
          <p:grpSpPr>
            <a:xfrm>
              <a:off x="167552" y="151205"/>
              <a:ext cx="727937" cy="436650"/>
              <a:chOff x="-1" y="0"/>
              <a:chExt cx="727938" cy="436650"/>
            </a:xfrm>
          </p:grpSpPr>
          <p:sp>
            <p:nvSpPr>
              <p:cNvPr id="5514" name="Shape 5514"/>
              <p:cNvSpPr/>
              <p:nvPr/>
            </p:nvSpPr>
            <p:spPr>
              <a:xfrm>
                <a:off x="-1" y="0"/>
                <a:ext cx="5775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15" name="Shape 5515"/>
              <p:cNvSpPr/>
              <p:nvPr/>
            </p:nvSpPr>
            <p:spPr>
              <a:xfrm>
                <a:off x="73569" y="71378"/>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16" name="Shape 5516"/>
              <p:cNvGrpSpPr/>
              <p:nvPr/>
            </p:nvGrpSpPr>
            <p:grpSpPr>
              <a:xfrm>
                <a:off x="147137" y="140550"/>
                <a:ext cx="580800" cy="296100"/>
                <a:chOff x="0" y="0"/>
                <a:chExt cx="580800" cy="296100"/>
              </a:xfrm>
            </p:grpSpPr>
            <p:sp>
              <p:nvSpPr>
                <p:cNvPr id="5517" name="Shape 5517"/>
                <p:cNvSpPr/>
                <p:nvPr/>
              </p:nvSpPr>
              <p:spPr>
                <a:xfrm>
                  <a:off x="0" y="0"/>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18" name="Shape 5518"/>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etcd</a:t>
                  </a:r>
                </a:p>
              </p:txBody>
            </p:sp>
          </p:grpSp>
        </p:grpSp>
        <p:grpSp>
          <p:nvGrpSpPr>
            <p:cNvPr id="5519" name="Shape 5519"/>
            <p:cNvGrpSpPr/>
            <p:nvPr/>
          </p:nvGrpSpPr>
          <p:grpSpPr>
            <a:xfrm>
              <a:off x="1785693" y="151205"/>
              <a:ext cx="727937" cy="436650"/>
              <a:chOff x="-1" y="0"/>
              <a:chExt cx="727938" cy="436650"/>
            </a:xfrm>
          </p:grpSpPr>
          <p:sp>
            <p:nvSpPr>
              <p:cNvPr id="5520" name="Shape 5520"/>
              <p:cNvSpPr/>
              <p:nvPr/>
            </p:nvSpPr>
            <p:spPr>
              <a:xfrm>
                <a:off x="-1" y="0"/>
                <a:ext cx="5775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21" name="Shape 5521"/>
              <p:cNvSpPr/>
              <p:nvPr/>
            </p:nvSpPr>
            <p:spPr>
              <a:xfrm>
                <a:off x="73569" y="71378"/>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22" name="Shape 5522"/>
              <p:cNvGrpSpPr/>
              <p:nvPr/>
            </p:nvGrpSpPr>
            <p:grpSpPr>
              <a:xfrm>
                <a:off x="147137" y="140550"/>
                <a:ext cx="580800" cy="296100"/>
                <a:chOff x="0" y="0"/>
                <a:chExt cx="580800" cy="296100"/>
              </a:xfrm>
            </p:grpSpPr>
            <p:sp>
              <p:nvSpPr>
                <p:cNvPr id="5523" name="Shape 5523"/>
                <p:cNvSpPr/>
                <p:nvPr/>
              </p:nvSpPr>
              <p:spPr>
                <a:xfrm>
                  <a:off x="0" y="0"/>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24" name="Shape 5524"/>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worker</a:t>
                  </a:r>
                </a:p>
              </p:txBody>
            </p:sp>
          </p:grpSp>
        </p:grpSp>
      </p:grpSp>
      <p:pic>
        <p:nvPicPr>
          <p:cNvPr id="5525" name="Shape 5525" descr="Picture 239"/>
          <p:cNvPicPr preferRelativeResize="0"/>
          <p:nvPr/>
        </p:nvPicPr>
        <p:blipFill rotWithShape="1">
          <a:blip r:embed="rId9">
            <a:alphaModFix/>
          </a:blip>
          <a:srcRect/>
          <a:stretch/>
        </p:blipFill>
        <p:spPr>
          <a:xfrm>
            <a:off x="5306318" y="1981519"/>
            <a:ext cx="138600" cy="138600"/>
          </a:xfrm>
          <a:prstGeom prst="rect">
            <a:avLst/>
          </a:prstGeom>
          <a:noFill/>
          <a:ln>
            <a:noFill/>
          </a:ln>
        </p:spPr>
      </p:pic>
      <p:pic>
        <p:nvPicPr>
          <p:cNvPr id="5526" name="Shape 5526" descr="Picture 14"/>
          <p:cNvPicPr preferRelativeResize="0"/>
          <p:nvPr/>
        </p:nvPicPr>
        <p:blipFill rotWithShape="1">
          <a:blip r:embed="rId10">
            <a:alphaModFix/>
          </a:blip>
          <a:srcRect/>
          <a:stretch/>
        </p:blipFill>
        <p:spPr>
          <a:xfrm>
            <a:off x="542140" y="2306383"/>
            <a:ext cx="685799" cy="685800"/>
          </a:xfrm>
          <a:prstGeom prst="rect">
            <a:avLst/>
          </a:prstGeom>
          <a:noFill/>
          <a:ln>
            <a:noFill/>
          </a:ln>
        </p:spPr>
      </p:pic>
      <p:sp>
        <p:nvSpPr>
          <p:cNvPr id="5527" name="Shape 5527"/>
          <p:cNvSpPr txBox="1"/>
          <p:nvPr/>
        </p:nvSpPr>
        <p:spPr>
          <a:xfrm>
            <a:off x="627023" y="2931940"/>
            <a:ext cx="451500" cy="179400"/>
          </a:xfrm>
          <a:prstGeom prst="rect">
            <a:avLst/>
          </a:prstGeom>
          <a:noFill/>
          <a:ln>
            <a:noFill/>
          </a:ln>
        </p:spPr>
        <p:txBody>
          <a:bodyPr lIns="34300" tIns="34300" rIns="34300" bIns="343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Logging</a:t>
            </a:r>
          </a:p>
        </p:txBody>
      </p:sp>
      <p:grpSp>
        <p:nvGrpSpPr>
          <p:cNvPr id="5528" name="Shape 5528"/>
          <p:cNvGrpSpPr/>
          <p:nvPr/>
        </p:nvGrpSpPr>
        <p:grpSpPr>
          <a:xfrm>
            <a:off x="2042050" y="3410149"/>
            <a:ext cx="6528806" cy="954450"/>
            <a:chOff x="0" y="0"/>
            <a:chExt cx="8695800" cy="1272600"/>
          </a:xfrm>
        </p:grpSpPr>
        <p:sp>
          <p:nvSpPr>
            <p:cNvPr id="5529" name="Shape 5529"/>
            <p:cNvSpPr/>
            <p:nvPr/>
          </p:nvSpPr>
          <p:spPr>
            <a:xfrm>
              <a:off x="0" y="331333"/>
              <a:ext cx="8695800" cy="6099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530" name="Shape 5530"/>
            <p:cNvSpPr txBox="1"/>
            <p:nvPr/>
          </p:nvSpPr>
          <p:spPr>
            <a:xfrm>
              <a:off x="0" y="0"/>
              <a:ext cx="8695800" cy="12726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0070C0"/>
                </a:buClr>
                <a:buSzPct val="25000"/>
                <a:buFont typeface="Arial"/>
                <a:buNone/>
              </a:pPr>
              <a:r>
                <a:rPr lang="en" sz="1200" b="1" i="0" u="none" strike="noStrike" cap="none">
                  <a:solidFill>
                    <a:srgbClr val="0070C0"/>
                  </a:solidFill>
                  <a:latin typeface="Arial"/>
                  <a:ea typeface="Arial"/>
                  <a:cs typeface="Arial"/>
                  <a:sym typeface="Arial"/>
                </a:rPr>
                <a:t>  </a:t>
              </a:r>
            </a:p>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grpSp>
        <p:nvGrpSpPr>
          <p:cNvPr id="5531" name="Shape 5531"/>
          <p:cNvGrpSpPr/>
          <p:nvPr/>
        </p:nvGrpSpPr>
        <p:grpSpPr>
          <a:xfrm>
            <a:off x="5342757" y="3685302"/>
            <a:ext cx="3121601" cy="440100"/>
            <a:chOff x="0" y="0"/>
            <a:chExt cx="4157700" cy="586800"/>
          </a:xfrm>
        </p:grpSpPr>
        <p:sp>
          <p:nvSpPr>
            <p:cNvPr id="5532" name="Shape 5532"/>
            <p:cNvSpPr/>
            <p:nvPr/>
          </p:nvSpPr>
          <p:spPr>
            <a:xfrm>
              <a:off x="0" y="110522"/>
              <a:ext cx="4157700" cy="365700"/>
            </a:xfrm>
            <a:prstGeom prst="rect">
              <a:avLst/>
            </a:prstGeom>
            <a:solidFill>
              <a:srgbClr val="52862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0" i="0" u="none" strike="noStrike" cap="none">
                <a:solidFill>
                  <a:srgbClr val="FFFFFF"/>
                </a:solidFill>
                <a:latin typeface="Arial"/>
                <a:ea typeface="Arial"/>
                <a:cs typeface="Arial"/>
                <a:sym typeface="Arial"/>
              </a:endParaRPr>
            </a:p>
          </p:txBody>
        </p:sp>
        <p:sp>
          <p:nvSpPr>
            <p:cNvPr id="5533" name="Shape 5533"/>
            <p:cNvSpPr txBox="1"/>
            <p:nvPr/>
          </p:nvSpPr>
          <p:spPr>
            <a:xfrm>
              <a:off x="0" y="0"/>
              <a:ext cx="4157700" cy="5868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vSAN</a:t>
              </a:r>
            </a:p>
          </p:txBody>
        </p:sp>
      </p:grpSp>
      <p:grpSp>
        <p:nvGrpSpPr>
          <p:cNvPr id="5534" name="Shape 5534"/>
          <p:cNvGrpSpPr/>
          <p:nvPr/>
        </p:nvGrpSpPr>
        <p:grpSpPr>
          <a:xfrm>
            <a:off x="2123558" y="3685698"/>
            <a:ext cx="3058984" cy="440100"/>
            <a:chOff x="0" y="0"/>
            <a:chExt cx="4074300" cy="586800"/>
          </a:xfrm>
        </p:grpSpPr>
        <p:sp>
          <p:nvSpPr>
            <p:cNvPr id="5535" name="Shape 5535"/>
            <p:cNvSpPr/>
            <p:nvPr/>
          </p:nvSpPr>
          <p:spPr>
            <a:xfrm>
              <a:off x="0" y="110522"/>
              <a:ext cx="4074300" cy="365700"/>
            </a:xfrm>
            <a:prstGeom prst="rect">
              <a:avLst/>
            </a:prstGeom>
            <a:solidFill>
              <a:srgbClr val="52862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200" b="0" i="0" u="none" strike="noStrike" cap="none">
                <a:solidFill>
                  <a:srgbClr val="FFFFFF"/>
                </a:solidFill>
                <a:latin typeface="Arial"/>
                <a:ea typeface="Arial"/>
                <a:cs typeface="Arial"/>
                <a:sym typeface="Arial"/>
              </a:endParaRPr>
            </a:p>
          </p:txBody>
        </p:sp>
        <p:sp>
          <p:nvSpPr>
            <p:cNvPr id="5536" name="Shape 5536"/>
            <p:cNvSpPr txBox="1"/>
            <p:nvPr/>
          </p:nvSpPr>
          <p:spPr>
            <a:xfrm>
              <a:off x="0" y="0"/>
              <a:ext cx="4074300" cy="586800"/>
            </a:xfrm>
            <a:prstGeom prst="rect">
              <a:avLst/>
            </a:prstGeom>
            <a:noFill/>
            <a:ln>
              <a:noFill/>
            </a:ln>
          </p:spPr>
          <p:txBody>
            <a:bodyPr lIns="136925" tIns="136925" rIns="136925" bIns="1369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vSphere</a:t>
              </a:r>
            </a:p>
          </p:txBody>
        </p:sp>
      </p:grpSp>
      <p:grpSp>
        <p:nvGrpSpPr>
          <p:cNvPr id="5537" name="Shape 5537"/>
          <p:cNvGrpSpPr/>
          <p:nvPr/>
        </p:nvGrpSpPr>
        <p:grpSpPr>
          <a:xfrm>
            <a:off x="3123247" y="2026336"/>
            <a:ext cx="2059594" cy="581400"/>
            <a:chOff x="0" y="-1"/>
            <a:chExt cx="2743200" cy="775200"/>
          </a:xfrm>
        </p:grpSpPr>
        <p:sp>
          <p:nvSpPr>
            <p:cNvPr id="5538" name="Shape 5538"/>
            <p:cNvSpPr/>
            <p:nvPr/>
          </p:nvSpPr>
          <p:spPr>
            <a:xfrm>
              <a:off x="0" y="-1"/>
              <a:ext cx="2743200" cy="775200"/>
            </a:xfrm>
            <a:prstGeom prst="rect">
              <a:avLst/>
            </a:prstGeom>
            <a:solidFill>
              <a:srgbClr val="D9D9D9"/>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39" name="Shape 5539"/>
            <p:cNvGrpSpPr/>
            <p:nvPr/>
          </p:nvGrpSpPr>
          <p:grpSpPr>
            <a:xfrm>
              <a:off x="1050194" y="222584"/>
              <a:ext cx="654366" cy="365270"/>
              <a:chOff x="-1" y="0"/>
              <a:chExt cx="654366" cy="365270"/>
            </a:xfrm>
          </p:grpSpPr>
          <p:sp>
            <p:nvSpPr>
              <p:cNvPr id="5540" name="Shape 5540"/>
              <p:cNvSpPr/>
              <p:nvPr/>
            </p:nvSpPr>
            <p:spPr>
              <a:xfrm>
                <a:off x="-1"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41" name="Shape 5541"/>
              <p:cNvGrpSpPr/>
              <p:nvPr/>
            </p:nvGrpSpPr>
            <p:grpSpPr>
              <a:xfrm>
                <a:off x="73565" y="69170"/>
                <a:ext cx="580800" cy="296099"/>
                <a:chOff x="0" y="-1"/>
                <a:chExt cx="580800" cy="296100"/>
              </a:xfrm>
            </p:grpSpPr>
            <p:sp>
              <p:nvSpPr>
                <p:cNvPr id="5542" name="Shape 5542"/>
                <p:cNvSpPr/>
                <p:nvPr/>
              </p:nvSpPr>
              <p:spPr>
                <a:xfrm>
                  <a:off x="0" y="0"/>
                  <a:ext cx="580800" cy="296100"/>
                </a:xfrm>
                <a:prstGeom prst="rect">
                  <a:avLst/>
                </a:prstGeom>
                <a:solidFill>
                  <a:schemeClr val="accent3"/>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43" name="Shape 5543"/>
                <p:cNvSpPr txBox="1"/>
                <p:nvPr/>
              </p:nvSpPr>
              <p:spPr>
                <a:xfrm>
                  <a:off x="0" y="80220"/>
                  <a:ext cx="580800" cy="135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master</a:t>
                  </a:r>
                </a:p>
              </p:txBody>
            </p:sp>
          </p:grpSp>
        </p:grpSp>
        <p:grpSp>
          <p:nvGrpSpPr>
            <p:cNvPr id="5544" name="Shape 5544"/>
            <p:cNvGrpSpPr/>
            <p:nvPr/>
          </p:nvGrpSpPr>
          <p:grpSpPr>
            <a:xfrm>
              <a:off x="167552" y="151205"/>
              <a:ext cx="727937" cy="436650"/>
              <a:chOff x="-1" y="0"/>
              <a:chExt cx="727938" cy="436650"/>
            </a:xfrm>
          </p:grpSpPr>
          <p:sp>
            <p:nvSpPr>
              <p:cNvPr id="5545" name="Shape 5545"/>
              <p:cNvSpPr/>
              <p:nvPr/>
            </p:nvSpPr>
            <p:spPr>
              <a:xfrm>
                <a:off x="-1" y="0"/>
                <a:ext cx="5775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46" name="Shape 5546"/>
              <p:cNvSpPr/>
              <p:nvPr/>
            </p:nvSpPr>
            <p:spPr>
              <a:xfrm>
                <a:off x="73569" y="71378"/>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47" name="Shape 5547"/>
              <p:cNvGrpSpPr/>
              <p:nvPr/>
            </p:nvGrpSpPr>
            <p:grpSpPr>
              <a:xfrm>
                <a:off x="147137" y="140550"/>
                <a:ext cx="580800" cy="296100"/>
                <a:chOff x="0" y="0"/>
                <a:chExt cx="580800" cy="296100"/>
              </a:xfrm>
            </p:grpSpPr>
            <p:sp>
              <p:nvSpPr>
                <p:cNvPr id="5548" name="Shape 5548"/>
                <p:cNvSpPr/>
                <p:nvPr/>
              </p:nvSpPr>
              <p:spPr>
                <a:xfrm>
                  <a:off x="0" y="0"/>
                  <a:ext cx="580800" cy="296100"/>
                </a:xfrm>
                <a:prstGeom prst="rect">
                  <a:avLst/>
                </a:prstGeom>
                <a:solidFill>
                  <a:srgbClr val="015D7A"/>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49" name="Shape 5549"/>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etcd</a:t>
                  </a:r>
                </a:p>
              </p:txBody>
            </p:sp>
          </p:grpSp>
        </p:grpSp>
        <p:grpSp>
          <p:nvGrpSpPr>
            <p:cNvPr id="5550" name="Shape 5550"/>
            <p:cNvGrpSpPr/>
            <p:nvPr/>
          </p:nvGrpSpPr>
          <p:grpSpPr>
            <a:xfrm>
              <a:off x="1785693" y="151205"/>
              <a:ext cx="727937" cy="436650"/>
              <a:chOff x="-1" y="0"/>
              <a:chExt cx="727938" cy="436650"/>
            </a:xfrm>
          </p:grpSpPr>
          <p:sp>
            <p:nvSpPr>
              <p:cNvPr id="5551" name="Shape 5551"/>
              <p:cNvSpPr/>
              <p:nvPr/>
            </p:nvSpPr>
            <p:spPr>
              <a:xfrm>
                <a:off x="-1" y="0"/>
                <a:ext cx="5775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552" name="Shape 5552"/>
              <p:cNvSpPr/>
              <p:nvPr/>
            </p:nvSpPr>
            <p:spPr>
              <a:xfrm>
                <a:off x="73569" y="71378"/>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53" name="Shape 5553"/>
              <p:cNvGrpSpPr/>
              <p:nvPr/>
            </p:nvGrpSpPr>
            <p:grpSpPr>
              <a:xfrm>
                <a:off x="147137" y="140550"/>
                <a:ext cx="580800" cy="296100"/>
                <a:chOff x="0" y="0"/>
                <a:chExt cx="580800" cy="296100"/>
              </a:xfrm>
            </p:grpSpPr>
            <p:sp>
              <p:nvSpPr>
                <p:cNvPr id="5554" name="Shape 5554"/>
                <p:cNvSpPr/>
                <p:nvPr/>
              </p:nvSpPr>
              <p:spPr>
                <a:xfrm>
                  <a:off x="0" y="0"/>
                  <a:ext cx="580800" cy="296100"/>
                </a:xfrm>
                <a:prstGeom prst="rect">
                  <a:avLst/>
                </a:prstGeom>
                <a:solidFill>
                  <a:srgbClr val="00BBF6"/>
                </a:solidFill>
                <a:ln w="12700" cap="flat" cmpd="sng">
                  <a:solidFill>
                    <a:srgbClr val="FFFFFF"/>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500" b="0" i="0" u="none" strike="noStrike" cap="none">
                    <a:solidFill>
                      <a:srgbClr val="FFFFFF"/>
                    </a:solidFill>
                    <a:latin typeface="Arial"/>
                    <a:ea typeface="Arial"/>
                    <a:cs typeface="Arial"/>
                    <a:sym typeface="Arial"/>
                  </a:endParaRPr>
                </a:p>
              </p:txBody>
            </p:sp>
            <p:sp>
              <p:nvSpPr>
                <p:cNvPr id="5555" name="Shape 5555"/>
                <p:cNvSpPr txBox="1"/>
                <p:nvPr/>
              </p:nvSpPr>
              <p:spPr>
                <a:xfrm>
                  <a:off x="0" y="80219"/>
                  <a:ext cx="580800" cy="1356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worker</a:t>
                  </a:r>
                </a:p>
              </p:txBody>
            </p:sp>
          </p:grpSp>
        </p:grpSp>
      </p:grpSp>
      <p:pic>
        <p:nvPicPr>
          <p:cNvPr id="5556" name="Shape 5556" descr="Picture 84"/>
          <p:cNvPicPr preferRelativeResize="0"/>
          <p:nvPr/>
        </p:nvPicPr>
        <p:blipFill rotWithShape="1">
          <a:blip r:embed="rId9">
            <a:alphaModFix/>
          </a:blip>
          <a:srcRect/>
          <a:stretch/>
        </p:blipFill>
        <p:spPr>
          <a:xfrm>
            <a:off x="3092102" y="1976770"/>
            <a:ext cx="138600" cy="138600"/>
          </a:xfrm>
          <a:prstGeom prst="rect">
            <a:avLst/>
          </a:prstGeom>
          <a:noFill/>
          <a:ln>
            <a:noFill/>
          </a:ln>
        </p:spPr>
      </p:pic>
      <p:pic>
        <p:nvPicPr>
          <p:cNvPr id="5557" name="Shape 5557" descr="Picture 1"/>
          <p:cNvPicPr preferRelativeResize="0"/>
          <p:nvPr/>
        </p:nvPicPr>
        <p:blipFill rotWithShape="1">
          <a:blip r:embed="rId11">
            <a:alphaModFix/>
          </a:blip>
          <a:srcRect/>
          <a:stretch/>
        </p:blipFill>
        <p:spPr>
          <a:xfrm>
            <a:off x="7444311" y="1984785"/>
            <a:ext cx="183000" cy="162300"/>
          </a:xfrm>
          <a:prstGeom prst="rect">
            <a:avLst/>
          </a:prstGeom>
          <a:noFill/>
          <a:ln>
            <a:noFill/>
          </a:ln>
        </p:spPr>
      </p:pic>
      <p:grpSp>
        <p:nvGrpSpPr>
          <p:cNvPr id="5558" name="Shape 5558"/>
          <p:cNvGrpSpPr/>
          <p:nvPr/>
        </p:nvGrpSpPr>
        <p:grpSpPr>
          <a:xfrm>
            <a:off x="2081995" y="1687913"/>
            <a:ext cx="892400" cy="1386675"/>
            <a:chOff x="0" y="-1"/>
            <a:chExt cx="1188600" cy="1848900"/>
          </a:xfrm>
        </p:grpSpPr>
        <p:sp>
          <p:nvSpPr>
            <p:cNvPr id="5559" name="Shape 5559"/>
            <p:cNvSpPr/>
            <p:nvPr/>
          </p:nvSpPr>
          <p:spPr>
            <a:xfrm>
              <a:off x="55360" y="-1"/>
              <a:ext cx="1063500" cy="1848900"/>
            </a:xfrm>
            <a:prstGeom prst="rect">
              <a:avLst/>
            </a:prstGeom>
            <a:solidFill>
              <a:srgbClr val="FFFFFF"/>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grpSp>
          <p:nvGrpSpPr>
            <p:cNvPr id="5560" name="Shape 5560"/>
            <p:cNvGrpSpPr/>
            <p:nvPr/>
          </p:nvGrpSpPr>
          <p:grpSpPr>
            <a:xfrm>
              <a:off x="224873" y="593149"/>
              <a:ext cx="724500" cy="699900"/>
              <a:chOff x="-1" y="-1"/>
              <a:chExt cx="724500" cy="699900"/>
            </a:xfrm>
          </p:grpSpPr>
          <p:sp>
            <p:nvSpPr>
              <p:cNvPr id="5561" name="Shape 5561"/>
              <p:cNvSpPr/>
              <p:nvPr/>
            </p:nvSpPr>
            <p:spPr>
              <a:xfrm>
                <a:off x="-1" y="-1"/>
                <a:ext cx="724500" cy="699900"/>
              </a:xfrm>
              <a:custGeom>
                <a:avLst/>
                <a:gdLst/>
                <a:ahLst/>
                <a:cxnLst/>
                <a:rect l="0" t="0" r="0" b="0"/>
                <a:pathLst>
                  <a:path w="120000" h="120000" extrusionOk="0">
                    <a:moveTo>
                      <a:pt x="0" y="15000"/>
                    </a:moveTo>
                    <a:cubicBezTo>
                      <a:pt x="0" y="6716"/>
                      <a:pt x="26861" y="0"/>
                      <a:pt x="60000" y="0"/>
                    </a:cubicBezTo>
                    <a:cubicBezTo>
                      <a:pt x="93138" y="0"/>
                      <a:pt x="120000" y="6716"/>
                      <a:pt x="120000" y="15000"/>
                    </a:cubicBezTo>
                    <a:lnTo>
                      <a:pt x="120000" y="105000"/>
                    </a:lnTo>
                    <a:cubicBezTo>
                      <a:pt x="120000" y="113283"/>
                      <a:pt x="93138" y="120000"/>
                      <a:pt x="60000" y="120000"/>
                    </a:cubicBezTo>
                    <a:cubicBezTo>
                      <a:pt x="26861" y="120000"/>
                      <a:pt x="0" y="113283"/>
                      <a:pt x="0" y="105000"/>
                    </a:cubicBezTo>
                    <a:close/>
                  </a:path>
                </a:pathLst>
              </a:custGeom>
              <a:solidFill>
                <a:schemeClr val="accent1"/>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700" b="1" i="0" u="none" strike="noStrike" cap="none">
                  <a:solidFill>
                    <a:srgbClr val="FFFFFF"/>
                  </a:solidFill>
                  <a:latin typeface="Arial"/>
                  <a:ea typeface="Arial"/>
                  <a:cs typeface="Arial"/>
                  <a:sym typeface="Arial"/>
                </a:endParaRPr>
              </a:p>
            </p:txBody>
          </p:sp>
          <p:sp>
            <p:nvSpPr>
              <p:cNvPr id="5562" name="Shape 5562"/>
              <p:cNvSpPr/>
              <p:nvPr/>
            </p:nvSpPr>
            <p:spPr>
              <a:xfrm>
                <a:off x="-1" y="0"/>
                <a:ext cx="724500" cy="174900"/>
              </a:xfrm>
              <a:prstGeom prst="ellipse">
                <a:avLst/>
              </a:prstGeom>
              <a:solidFill>
                <a:srgbClr val="FFFFFF">
                  <a:alpha val="40000"/>
                </a:srgbClr>
              </a:solid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700" b="1" i="0" u="none" strike="noStrike" cap="none">
                  <a:solidFill>
                    <a:srgbClr val="FFFFFF"/>
                  </a:solidFill>
                  <a:latin typeface="Arial"/>
                  <a:ea typeface="Arial"/>
                  <a:cs typeface="Arial"/>
                  <a:sym typeface="Arial"/>
                </a:endParaRPr>
              </a:p>
            </p:txBody>
          </p:sp>
          <p:sp>
            <p:nvSpPr>
              <p:cNvPr id="5563" name="Shape 5563"/>
              <p:cNvSpPr/>
              <p:nvPr/>
            </p:nvSpPr>
            <p:spPr>
              <a:xfrm>
                <a:off x="-1" y="-1"/>
                <a:ext cx="724500" cy="699900"/>
              </a:xfrm>
              <a:custGeom>
                <a:avLst/>
                <a:gdLst/>
                <a:ahLst/>
                <a:cxnLst/>
                <a:rect l="0" t="0" r="0" b="0"/>
                <a:pathLst>
                  <a:path w="120000" h="120000" extrusionOk="0">
                    <a:moveTo>
                      <a:pt x="120000" y="15000"/>
                    </a:moveTo>
                    <a:cubicBezTo>
                      <a:pt x="120000" y="23283"/>
                      <a:pt x="93138" y="30000"/>
                      <a:pt x="60000" y="30000"/>
                    </a:cubicBezTo>
                    <a:cubicBezTo>
                      <a:pt x="26861" y="30000"/>
                      <a:pt x="0" y="23283"/>
                      <a:pt x="0" y="15000"/>
                    </a:cubicBezTo>
                    <a:cubicBezTo>
                      <a:pt x="0" y="6716"/>
                      <a:pt x="26861" y="0"/>
                      <a:pt x="60000" y="0"/>
                    </a:cubicBezTo>
                    <a:cubicBezTo>
                      <a:pt x="93138" y="0"/>
                      <a:pt x="120000" y="6716"/>
                      <a:pt x="120000" y="15000"/>
                    </a:cubicBezTo>
                    <a:lnTo>
                      <a:pt x="120000" y="105000"/>
                    </a:lnTo>
                    <a:cubicBezTo>
                      <a:pt x="120000" y="113283"/>
                      <a:pt x="93138" y="120000"/>
                      <a:pt x="60000" y="120000"/>
                    </a:cubicBezTo>
                    <a:cubicBezTo>
                      <a:pt x="26861" y="120000"/>
                      <a:pt x="0" y="113283"/>
                      <a:pt x="0" y="105000"/>
                    </a:cubicBezTo>
                    <a:lnTo>
                      <a:pt x="0" y="15000"/>
                    </a:lnTo>
                  </a:path>
                </a:pathLst>
              </a:custGeom>
              <a:noFill/>
              <a:ln w="12700" cap="flat" cmpd="sng">
                <a:solidFill>
                  <a:srgbClr val="006D9A"/>
                </a:solidFill>
                <a:prstDash val="solid"/>
                <a:miter lim="8000"/>
                <a:headEnd type="none" w="med" len="med"/>
                <a:tailEnd type="none" w="med" len="med"/>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Font typeface="Arial"/>
                  <a:buNone/>
                </a:pPr>
                <a:endParaRPr sz="700" b="1" i="0" u="none" strike="noStrike" cap="none">
                  <a:solidFill>
                    <a:srgbClr val="FFFFFF"/>
                  </a:solidFill>
                  <a:latin typeface="Arial"/>
                  <a:ea typeface="Arial"/>
                  <a:cs typeface="Arial"/>
                  <a:sym typeface="Arial"/>
                </a:endParaRPr>
              </a:p>
            </p:txBody>
          </p:sp>
          <p:sp>
            <p:nvSpPr>
              <p:cNvPr id="5564" name="Shape 5564"/>
              <p:cNvSpPr txBox="1"/>
              <p:nvPr/>
            </p:nvSpPr>
            <p:spPr>
              <a:xfrm>
                <a:off x="-1" y="222842"/>
                <a:ext cx="724500" cy="341700"/>
              </a:xfrm>
              <a:prstGeom prst="rect">
                <a:avLst/>
              </a:prstGeom>
              <a:noFill/>
              <a:ln>
                <a:noFill/>
              </a:ln>
            </p:spPr>
            <p:txBody>
              <a:bodyPr lIns="34300" tIns="34300" rIns="34300" bIns="343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700" b="1" i="0" u="none" strike="noStrike" cap="none">
                    <a:solidFill>
                      <a:srgbClr val="FFFFFF"/>
                    </a:solidFill>
                    <a:latin typeface="Arial"/>
                    <a:ea typeface="Arial"/>
                    <a:cs typeface="Arial"/>
                    <a:sym typeface="Arial"/>
                  </a:rPr>
                  <a:t>Container </a:t>
                </a:r>
              </a:p>
              <a:p>
                <a:pPr marL="0" marR="0" lvl="0" indent="0" algn="ctr" rtl="0">
                  <a:lnSpc>
                    <a:spcPct val="100000"/>
                  </a:lnSpc>
                  <a:spcBef>
                    <a:spcPts val="0"/>
                  </a:spcBef>
                  <a:spcAft>
                    <a:spcPts val="0"/>
                  </a:spcAft>
                  <a:buClr>
                    <a:srgbClr val="FFFFFF"/>
                  </a:buClr>
                  <a:buSzPct val="25000"/>
                  <a:buFont typeface="Arial"/>
                  <a:buNone/>
                </a:pPr>
                <a:r>
                  <a:rPr lang="en" sz="700" b="1" i="0" u="none" strike="noStrike" cap="none">
                    <a:solidFill>
                      <a:srgbClr val="FFFFFF"/>
                    </a:solidFill>
                    <a:latin typeface="Arial"/>
                    <a:ea typeface="Arial"/>
                    <a:cs typeface="Arial"/>
                    <a:sym typeface="Arial"/>
                  </a:rPr>
                  <a:t>Registry</a:t>
                </a:r>
              </a:p>
            </p:txBody>
          </p:sp>
        </p:grpSp>
        <p:pic>
          <p:nvPicPr>
            <p:cNvPr id="5565" name="Shape 5565" descr="Picture 101"/>
            <p:cNvPicPr preferRelativeResize="0"/>
            <p:nvPr/>
          </p:nvPicPr>
          <p:blipFill rotWithShape="1">
            <a:blip r:embed="rId12">
              <a:alphaModFix/>
            </a:blip>
            <a:srcRect/>
            <a:stretch/>
          </p:blipFill>
          <p:spPr>
            <a:xfrm>
              <a:off x="0" y="37314"/>
              <a:ext cx="1188600" cy="454800"/>
            </a:xfrm>
            <a:prstGeom prst="rect">
              <a:avLst/>
            </a:prstGeom>
            <a:noFill/>
            <a:ln>
              <a:noFill/>
            </a:ln>
          </p:spPr>
        </p:pic>
      </p:grpSp>
      <p:grpSp>
        <p:nvGrpSpPr>
          <p:cNvPr id="5566" name="Shape 5566"/>
          <p:cNvGrpSpPr/>
          <p:nvPr/>
        </p:nvGrpSpPr>
        <p:grpSpPr>
          <a:xfrm>
            <a:off x="7242561" y="129633"/>
            <a:ext cx="1770407" cy="353885"/>
            <a:chOff x="0" y="76187"/>
            <a:chExt cx="1770407" cy="353885"/>
          </a:xfrm>
        </p:grpSpPr>
        <p:sp>
          <p:nvSpPr>
            <p:cNvPr id="5567" name="Shape 5567"/>
            <p:cNvSpPr txBox="1"/>
            <p:nvPr/>
          </p:nvSpPr>
          <p:spPr>
            <a:xfrm>
              <a:off x="0" y="79373"/>
              <a:ext cx="294900" cy="3506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at</a:t>
              </a:r>
            </a:p>
          </p:txBody>
        </p:sp>
        <p:pic>
          <p:nvPicPr>
            <p:cNvPr id="5568" name="Shape 5568" descr="pasted-image.tiff"/>
            <p:cNvPicPr preferRelativeResize="0"/>
            <p:nvPr/>
          </p:nvPicPr>
          <p:blipFill rotWithShape="1">
            <a:blip r:embed="rId13">
              <a:alphaModFix/>
            </a:blip>
            <a:srcRect l="6942" t="13719" r="33363" b="26603"/>
            <a:stretch/>
          </p:blipFill>
          <p:spPr>
            <a:xfrm>
              <a:off x="337607" y="76187"/>
              <a:ext cx="1432800" cy="338699"/>
            </a:xfrm>
            <a:prstGeom prst="rect">
              <a:avLst/>
            </a:prstGeom>
            <a:noFill/>
            <a:ln>
              <a:noFill/>
            </a:ln>
          </p:spPr>
        </p:pic>
      </p:grpSp>
      <p:sp>
        <p:nvSpPr>
          <p:cNvPr id="5569" name="Shape 5569"/>
          <p:cNvSpPr txBox="1"/>
          <p:nvPr/>
        </p:nvSpPr>
        <p:spPr>
          <a:xfrm>
            <a:off x="1222811" y="459724"/>
            <a:ext cx="6041680" cy="373800"/>
          </a:xfrm>
          <a:prstGeom prst="rect">
            <a:avLst/>
          </a:prstGeom>
          <a:noFill/>
          <a:ln>
            <a:noFill/>
          </a:ln>
        </p:spPr>
        <p:txBody>
          <a:bodyPr lIns="45675" tIns="45675" rIns="45675" bIns="4567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 sz="2200" b="1" i="0" u="none" strike="noStrike" cap="none" dirty="0">
                <a:solidFill>
                  <a:srgbClr val="000000"/>
                </a:solidFill>
                <a:latin typeface="Arial"/>
                <a:ea typeface="Arial"/>
                <a:cs typeface="Arial"/>
                <a:sym typeface="Arial"/>
              </a:rPr>
              <a:t>(PKS</a:t>
            </a:r>
            <a:r>
              <a:rPr lang="en" sz="2200" b="1" i="0" u="none" strike="noStrike" cap="none" dirty="0" smtClean="0">
                <a:solidFill>
                  <a:srgbClr val="000000"/>
                </a:solidFill>
                <a:latin typeface="Arial"/>
                <a:ea typeface="Arial"/>
                <a:cs typeface="Arial"/>
                <a:sym typeface="Arial"/>
              </a:rPr>
              <a:t>)</a:t>
            </a:r>
            <a:r>
              <a:rPr lang="zh-CN" altLang="en-US" sz="2200" b="1" i="0" u="none" strike="noStrike" cap="none" dirty="0" smtClean="0">
                <a:solidFill>
                  <a:srgbClr val="000000"/>
                </a:solidFill>
                <a:latin typeface="Arial"/>
                <a:ea typeface="Arial"/>
                <a:cs typeface="Arial"/>
                <a:sym typeface="Arial"/>
              </a:rPr>
              <a:t>和</a:t>
            </a:r>
            <a:r>
              <a:rPr lang="en-US" altLang="zh-CN" sz="2200" b="1" i="0" u="none" strike="noStrike" cap="none" dirty="0" err="1" smtClean="0">
                <a:solidFill>
                  <a:srgbClr val="000000"/>
                </a:solidFill>
                <a:latin typeface="Arial"/>
                <a:ea typeface="Arial"/>
                <a:cs typeface="Arial"/>
                <a:sym typeface="Arial"/>
              </a:rPr>
              <a:t>Vmware</a:t>
            </a:r>
            <a:r>
              <a:rPr lang="zh-CN" altLang="en-US" sz="2200" b="1" i="0" u="none" strike="noStrike" cap="none" dirty="0" smtClean="0">
                <a:solidFill>
                  <a:srgbClr val="000000"/>
                </a:solidFill>
                <a:latin typeface="Arial"/>
                <a:ea typeface="Arial"/>
                <a:cs typeface="Arial"/>
                <a:sym typeface="Arial"/>
              </a:rPr>
              <a:t>的集成</a:t>
            </a:r>
            <a:endParaRPr lang="en" sz="2200" b="1" i="0" u="none" strike="noStrike" cap="none" dirty="0">
              <a:solidFill>
                <a:srgbClr val="000000"/>
              </a:solidFill>
              <a:latin typeface="Arial"/>
              <a:ea typeface="Arial"/>
              <a:cs typeface="Arial"/>
              <a:sym typeface="Arial"/>
            </a:endParaRPr>
          </a:p>
        </p:txBody>
      </p:sp>
      <p:pic>
        <p:nvPicPr>
          <p:cNvPr id="5570" name="Shape 5570" descr="PVLG-PivotalContainerService-FullColor.png"/>
          <p:cNvPicPr preferRelativeResize="0"/>
          <p:nvPr/>
        </p:nvPicPr>
        <p:blipFill rotWithShape="1">
          <a:blip r:embed="rId14">
            <a:alphaModFix/>
          </a:blip>
          <a:srcRect/>
          <a:stretch/>
        </p:blipFill>
        <p:spPr>
          <a:xfrm>
            <a:off x="744201" y="116124"/>
            <a:ext cx="3418500" cy="756000"/>
          </a:xfrm>
          <a:prstGeom prst="rect">
            <a:avLst/>
          </a:prstGeom>
          <a:noFill/>
          <a:ln>
            <a:noFill/>
          </a:ln>
        </p:spPr>
      </p:pic>
    </p:spTree>
    <p:extLst>
      <p:ext uri="{BB962C8B-B14F-4D97-AF65-F5344CB8AC3E}">
        <p14:creationId xmlns:p14="http://schemas.microsoft.com/office/powerpoint/2010/main" val="280038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04"/>
        <p:cNvGrpSpPr/>
        <p:nvPr/>
      </p:nvGrpSpPr>
      <p:grpSpPr>
        <a:xfrm>
          <a:off x="0" y="0"/>
          <a:ext cx="0" cy="0"/>
          <a:chOff x="0" y="0"/>
          <a:chExt cx="0" cy="0"/>
        </a:xfrm>
      </p:grpSpPr>
      <p:sp>
        <p:nvSpPr>
          <p:cNvPr id="5706" name="Shape 5706"/>
          <p:cNvSpPr txBox="1">
            <a:spLocks noGrp="1"/>
          </p:cNvSpPr>
          <p:nvPr>
            <p:ph type="title" idx="4294967295"/>
          </p:nvPr>
        </p:nvSpPr>
        <p:spPr>
          <a:xfrm>
            <a:off x="311700" y="445025"/>
            <a:ext cx="8520600" cy="5727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FFFF"/>
                </a:solidFill>
              </a:rPr>
              <a:t>Coming Soon</a:t>
            </a:r>
          </a:p>
        </p:txBody>
      </p:sp>
      <p:pic>
        <p:nvPicPr>
          <p:cNvPr id="5707" name="Shape 5707"/>
          <p:cNvPicPr preferRelativeResize="0"/>
          <p:nvPr/>
        </p:nvPicPr>
        <p:blipFill>
          <a:blip r:embed="rId3">
            <a:alphaModFix/>
          </a:blip>
          <a:stretch>
            <a:fillRect/>
          </a:stretch>
        </p:blipFill>
        <p:spPr>
          <a:xfrm>
            <a:off x="179512" y="627534"/>
            <a:ext cx="6715125" cy="2524125"/>
          </a:xfrm>
          <a:prstGeom prst="rect">
            <a:avLst/>
          </a:prstGeom>
          <a:noFill/>
          <a:ln>
            <a:noFill/>
          </a:ln>
        </p:spPr>
      </p:pic>
      <p:pic>
        <p:nvPicPr>
          <p:cNvPr id="5708" name="Shape 5708"/>
          <p:cNvPicPr preferRelativeResize="0"/>
          <p:nvPr/>
        </p:nvPicPr>
        <p:blipFill>
          <a:blip r:embed="rId4">
            <a:alphaModFix/>
          </a:blip>
          <a:stretch>
            <a:fillRect/>
          </a:stretch>
        </p:blipFill>
        <p:spPr>
          <a:xfrm>
            <a:off x="3601250" y="1484748"/>
            <a:ext cx="5303850" cy="3319250"/>
          </a:xfrm>
          <a:prstGeom prst="rect">
            <a:avLst/>
          </a:prstGeom>
          <a:noFill/>
          <a:ln w="9525" cap="flat" cmpd="sng">
            <a:solidFill>
              <a:srgbClr val="666666"/>
            </a:solidFill>
            <a:prstDash val="solid"/>
            <a:round/>
            <a:headEnd type="none" w="med" len="med"/>
            <a:tailEnd type="none" w="med" len="med"/>
          </a:ln>
        </p:spPr>
      </p:pic>
      <p:sp>
        <p:nvSpPr>
          <p:cNvPr id="7" name="Shape 5700"/>
          <p:cNvSpPr txBox="1"/>
          <p:nvPr/>
        </p:nvSpPr>
        <p:spPr>
          <a:xfrm>
            <a:off x="179512" y="123478"/>
            <a:ext cx="5890200" cy="414000"/>
          </a:xfrm>
          <a:prstGeom prst="rect">
            <a:avLst/>
          </a:prstGeom>
          <a:noFill/>
          <a:ln>
            <a:noFill/>
          </a:ln>
        </p:spPr>
        <p:txBody>
          <a:bodyPr lIns="91425" tIns="91425" rIns="91425" bIns="91425" anchor="t" anchorCtr="0">
            <a:noAutofit/>
          </a:bodyPr>
          <a:lstStyle/>
          <a:p>
            <a:pPr lvl="0" rtl="0">
              <a:spcBef>
                <a:spcPts val="0"/>
              </a:spcBef>
              <a:buNone/>
            </a:pPr>
            <a:r>
              <a:rPr lang="en-US" altLang="zh-CN" sz="1800" dirty="0" smtClean="0">
                <a:solidFill>
                  <a:srgbClr val="3EA7BC"/>
                </a:solidFill>
                <a:latin typeface="+mn-lt"/>
              </a:rPr>
              <a:t>PCF V2</a:t>
            </a:r>
            <a:r>
              <a:rPr lang="zh-CN" altLang="en-US" sz="1800" dirty="0" smtClean="0">
                <a:solidFill>
                  <a:srgbClr val="3EA7BC"/>
                </a:solidFill>
                <a:latin typeface="+mn-lt"/>
              </a:rPr>
              <a:t>对</a:t>
            </a:r>
            <a:r>
              <a:rPr lang="en-US" altLang="zh-CN" sz="1800" dirty="0" smtClean="0">
                <a:solidFill>
                  <a:srgbClr val="3EA7BC"/>
                </a:solidFill>
                <a:latin typeface="+mn-lt"/>
              </a:rPr>
              <a:t>Azure</a:t>
            </a:r>
            <a:r>
              <a:rPr lang="zh-CN" altLang="en-US" sz="1800" dirty="0" smtClean="0">
                <a:solidFill>
                  <a:srgbClr val="3EA7BC"/>
                </a:solidFill>
                <a:latin typeface="+mn-lt"/>
              </a:rPr>
              <a:t>的支持</a:t>
            </a:r>
            <a:endParaRPr lang="en" sz="1800" dirty="0">
              <a:solidFill>
                <a:srgbClr val="3EA7BC"/>
              </a:solidFill>
              <a:latin typeface="+mn-lt"/>
            </a:endParaRPr>
          </a:p>
        </p:txBody>
      </p:sp>
    </p:spTree>
    <p:extLst>
      <p:ext uri="{BB962C8B-B14F-4D97-AF65-F5344CB8AC3E}">
        <p14:creationId xmlns:p14="http://schemas.microsoft.com/office/powerpoint/2010/main" val="4085733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2.0概览及功能定位</a:t>
            </a:r>
            <a:r>
              <a:rPr lang="en" sz="1600" dirty="0" smtClean="0"/>
              <a:t> </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solidFill>
                  <a:schemeClr val="bg1"/>
                </a:solidFill>
              </a:rPr>
              <a:t>PKS系统架构</a:t>
            </a:r>
            <a:endParaRPr lang="en" sz="1600" dirty="0">
              <a:solidFill>
                <a:schemeClr val="bg1"/>
              </a:solidFill>
            </a:endParaRPr>
          </a:p>
          <a:p>
            <a:pPr marL="457200" lvl="0" indent="-330200" rtl="0">
              <a:lnSpc>
                <a:spcPct val="100000"/>
              </a:lnSpc>
              <a:spcBef>
                <a:spcPts val="0"/>
              </a:spcBef>
              <a:spcAft>
                <a:spcPts val="2000"/>
              </a:spcAft>
              <a:buClr>
                <a:schemeClr val="lt2"/>
              </a:buClr>
              <a:buSzPct val="100000"/>
              <a:buChar char="■"/>
            </a:pPr>
            <a:r>
              <a:rPr lang="en-US" sz="1600" dirty="0" err="1" smtClean="0">
                <a:solidFill>
                  <a:schemeClr val="tx2"/>
                </a:solidFill>
              </a:rPr>
              <a:t>PKS给用户带来的价值</a:t>
            </a:r>
            <a:endParaRPr lang="en" sz="1600" dirty="0">
              <a:solidFill>
                <a:schemeClr val="tx2"/>
              </a:solidFill>
            </a:endParaRPr>
          </a:p>
          <a:p>
            <a:pPr marL="457200" lvl="0" indent="-330200" rtl="0">
              <a:lnSpc>
                <a:spcPct val="100000"/>
              </a:lnSpc>
              <a:spcBef>
                <a:spcPts val="0"/>
              </a:spcBef>
              <a:spcAft>
                <a:spcPts val="2000"/>
              </a:spcAft>
              <a:buClr>
                <a:schemeClr val="lt2"/>
              </a:buClr>
              <a:buSzPct val="100000"/>
              <a:buChar char="■"/>
            </a:pPr>
            <a:r>
              <a:rPr lang="en-US" sz="1600" dirty="0" err="1" smtClean="0"/>
              <a:t>PAS的新功能</a:t>
            </a:r>
            <a:endParaRPr lang="en" sz="1600" dirty="0"/>
          </a:p>
          <a:p>
            <a:pPr marL="457200" lvl="0" indent="-330200" rtl="0">
              <a:lnSpc>
                <a:spcPct val="100000"/>
              </a:lnSpc>
              <a:spcBef>
                <a:spcPts val="0"/>
              </a:spcBef>
              <a:spcAft>
                <a:spcPts val="2000"/>
              </a:spcAft>
              <a:buClr>
                <a:schemeClr val="lt2"/>
              </a:buClr>
              <a:buSzPct val="100000"/>
              <a:buChar char="■"/>
            </a:pPr>
            <a:r>
              <a:rPr lang="en-US" sz="1600" dirty="0" smtClean="0"/>
              <a:t>PFS</a:t>
            </a:r>
            <a:r>
              <a:rPr lang="zh-CN" altLang="en-US" sz="1600" dirty="0" smtClean="0"/>
              <a:t>的概要介绍</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359125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和业界其</a:t>
            </a:r>
            <a:r>
              <a:rPr lang="zh-CN" altLang="en-US" sz="2400" b="0" dirty="0">
                <a:solidFill>
                  <a:schemeClr val="tx1"/>
                </a:solidFill>
              </a:rPr>
              <a:t>他</a:t>
            </a:r>
            <a:r>
              <a:rPr lang="en-US" altLang="zh-CN" sz="2400" b="0" dirty="0">
                <a:solidFill>
                  <a:schemeClr val="tx1"/>
                </a:solidFill>
              </a:rPr>
              <a:t>K8S</a:t>
            </a:r>
            <a:r>
              <a:rPr lang="zh-CN" altLang="en-US" sz="2400" b="0" dirty="0">
                <a:solidFill>
                  <a:schemeClr val="tx1"/>
                </a:solidFill>
              </a:rPr>
              <a:t>方案的区别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200" dirty="0"/>
              <a:t>唯一有Google合作和支持的商业软件，Google唯一支持的商业版K8s</a:t>
            </a:r>
          </a:p>
          <a:p>
            <a:pPr marL="171450" indent="-171450"/>
            <a:r>
              <a:rPr lang="en-US" sz="1200" dirty="0"/>
              <a:t>纯开源K8s，对K8s没有任何定制和分支扩展，随时升级最新K8s</a:t>
            </a:r>
          </a:p>
          <a:p>
            <a:pPr marL="171450" indent="-171450"/>
            <a:r>
              <a:rPr lang="en-US" sz="1200" dirty="0" err="1"/>
              <a:t>和Google公有云的工作负荷可以流动，也是Google支持PKS的原因</a:t>
            </a:r>
            <a:endParaRPr lang="en-US" sz="1200" dirty="0"/>
          </a:p>
          <a:p>
            <a:pPr marL="171450" indent="-171450"/>
            <a:r>
              <a:rPr lang="en-US" sz="1200" dirty="0"/>
              <a:t>和Google一起解决K8s的痛点问题，实现K8s的商业版</a:t>
            </a:r>
          </a:p>
          <a:p>
            <a:pPr marL="171450" indent="-171450"/>
            <a:r>
              <a:rPr lang="en-US" sz="1200" dirty="0" err="1"/>
              <a:t>针对企业级商用环境下VMWare</a:t>
            </a:r>
            <a:r>
              <a:rPr lang="en-US" sz="1200" dirty="0"/>
              <a:t> </a:t>
            </a:r>
            <a:r>
              <a:rPr lang="en-US" sz="1200" dirty="0" err="1"/>
              <a:t>成为主流，集成VMWare成熟的IaaS技术，包括VSAN和NSX</a:t>
            </a:r>
            <a:endParaRPr lang="en-US" sz="1200" dirty="0"/>
          </a:p>
          <a:p>
            <a:pPr marL="171450" indent="-171450"/>
            <a:r>
              <a:rPr lang="en-US" sz="1200" dirty="0" err="1"/>
              <a:t>PKS提供了简单的自动化安装部署运维工具，而且对不同的云是一致的</a:t>
            </a:r>
            <a:endParaRPr lang="en-US" sz="1200" dirty="0"/>
          </a:p>
          <a:p>
            <a:pPr marL="171450" indent="-171450"/>
            <a:r>
              <a:rPr lang="en-US" sz="1200" dirty="0"/>
              <a:t>开发人员可以按需生成K8s集群，快速供应K8s的开发、测试、沙箱环境。无需运维人员参与</a:t>
            </a:r>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其他K8S方案</a:t>
            </a:r>
            <a:endParaRPr lang="en" sz="1600" b="1" dirty="0">
              <a:solidFill>
                <a:schemeClr val="lt2"/>
              </a:solidFill>
            </a:endParaRPr>
          </a:p>
          <a:p>
            <a:pPr marL="285750" indent="-285750"/>
            <a:r>
              <a:rPr lang="en-US" sz="1200" dirty="0" err="1"/>
              <a:t>自己定制开发，Google仅限于开源</a:t>
            </a:r>
            <a:endParaRPr lang="en-US" sz="1200" dirty="0"/>
          </a:p>
          <a:p>
            <a:pPr marL="285750" indent="-285750"/>
            <a:r>
              <a:rPr lang="en-US" sz="1200" dirty="0"/>
              <a:t>一般都是K8s的分支和定制，同步升级K8s困难,因为定制要和新版K8s合并</a:t>
            </a:r>
          </a:p>
          <a:p>
            <a:pPr marL="285750" indent="-285750"/>
            <a:r>
              <a:rPr lang="en-US" sz="1200" dirty="0"/>
              <a:t>私有云的K8s上的工作负荷(应用、服务等)要迁移到公有云的K8s，需要更新应用或配置，无法无缝迁移。</a:t>
            </a:r>
          </a:p>
          <a:p>
            <a:pPr marL="285750" indent="-285750"/>
            <a:r>
              <a:rPr lang="en-US" sz="1200" dirty="0"/>
              <a:t>对K8s的商业化定制难以全部被K8s社区接受,面临合并问题(OS对K8s有定制)</a:t>
            </a:r>
          </a:p>
          <a:p>
            <a:pPr marL="285750" indent="-285750"/>
            <a:r>
              <a:rPr lang="en-US" sz="1200" dirty="0"/>
              <a:t>全部基于开源，对商业级的成熟度和可用性还有差距</a:t>
            </a:r>
          </a:p>
          <a:p>
            <a:pPr marL="285750" indent="-285750"/>
            <a:r>
              <a:rPr lang="en-US" sz="1200" dirty="0"/>
              <a:t>其他的K8s部署还没有全自动化，还没有做到跨云的一致性。</a:t>
            </a:r>
          </a:p>
          <a:p>
            <a:pPr marL="285750" indent="-285750"/>
            <a:r>
              <a:rPr lang="en-US" sz="1200" dirty="0"/>
              <a:t>部署K8s还需要运维人员来实施</a:t>
            </a:r>
          </a:p>
        </p:txBody>
      </p:sp>
    </p:spTree>
    <p:extLst>
      <p:ext uri="{BB962C8B-B14F-4D97-AF65-F5344CB8AC3E}">
        <p14:creationId xmlns:p14="http://schemas.microsoft.com/office/powerpoint/2010/main" val="3947725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uhui\Desktop\CloudNativeLandscape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3679"/>
            <a:ext cx="9180512" cy="45098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2542" y="123185"/>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err="1" smtClean="0">
                <a:solidFill>
                  <a:schemeClr val="accent2"/>
                </a:solidFill>
                <a:latin typeface="+mn-lt"/>
              </a:rPr>
              <a:t>Kubernetes</a:t>
            </a:r>
            <a:r>
              <a:rPr lang="zh-CN" altLang="en-US" b="0" dirty="0" smtClean="0">
                <a:solidFill>
                  <a:schemeClr val="accent2"/>
                </a:solidFill>
                <a:latin typeface="+mn-lt"/>
              </a:rPr>
              <a:t>的最大价值</a:t>
            </a:r>
            <a:r>
              <a:rPr lang="en-US" altLang="zh-CN" b="0" dirty="0" smtClean="0">
                <a:solidFill>
                  <a:schemeClr val="accent2"/>
                </a:solidFill>
                <a:latin typeface="+mn-lt"/>
              </a:rPr>
              <a:t>：</a:t>
            </a:r>
            <a:r>
              <a:rPr lang="zh-CN" altLang="en-US" b="0" dirty="0" smtClean="0">
                <a:solidFill>
                  <a:schemeClr val="accent2"/>
                </a:solidFill>
                <a:latin typeface="+mn-lt"/>
              </a:rPr>
              <a:t>生态</a:t>
            </a:r>
            <a:endParaRPr lang="en-US" b="0" dirty="0">
              <a:solidFill>
                <a:schemeClr val="accent2"/>
              </a:solidFill>
              <a:latin typeface="+mn-lt"/>
            </a:endParaRPr>
          </a:p>
        </p:txBody>
      </p:sp>
    </p:spTree>
    <p:extLst>
      <p:ext uri="{BB962C8B-B14F-4D97-AF65-F5344CB8AC3E}">
        <p14:creationId xmlns:p14="http://schemas.microsoft.com/office/powerpoint/2010/main" val="5935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11"/>
        <p:cNvGrpSpPr/>
        <p:nvPr/>
      </p:nvGrpSpPr>
      <p:grpSpPr>
        <a:xfrm>
          <a:off x="0" y="0"/>
          <a:ext cx="0" cy="0"/>
          <a:chOff x="0" y="0"/>
          <a:chExt cx="0" cy="0"/>
        </a:xfrm>
      </p:grpSpPr>
      <p:sp>
        <p:nvSpPr>
          <p:cNvPr id="5012" name="Shape 5012"/>
          <p:cNvSpPr txBox="1"/>
          <p:nvPr/>
        </p:nvSpPr>
        <p:spPr>
          <a:xfrm>
            <a:off x="44000" y="186852"/>
            <a:ext cx="8878200" cy="459600"/>
          </a:xfrm>
          <a:prstGeom prst="rect">
            <a:avLst/>
          </a:prstGeom>
          <a:noFill/>
          <a:ln>
            <a:noFill/>
          </a:ln>
        </p:spPr>
        <p:txBody>
          <a:bodyPr lIns="45675" tIns="45675" rIns="45675" bIns="45675" anchor="t" anchorCtr="0">
            <a:noAutofit/>
          </a:bodyPr>
          <a:lstStyle/>
          <a:p>
            <a:pPr marL="0" marR="0" lvl="0" indent="0" algn="ctr" rtl="0">
              <a:lnSpc>
                <a:spcPct val="100000"/>
              </a:lnSpc>
              <a:spcBef>
                <a:spcPts val="0"/>
              </a:spcBef>
              <a:spcAft>
                <a:spcPts val="0"/>
              </a:spcAft>
              <a:buClr>
                <a:srgbClr val="666666"/>
              </a:buClr>
              <a:buSzPct val="25000"/>
              <a:buFont typeface="Proxima Nova"/>
              <a:buNone/>
            </a:pPr>
            <a:r>
              <a:rPr lang="zh-CN" altLang="en-US" sz="2400" b="1" dirty="0" smtClean="0">
                <a:solidFill>
                  <a:schemeClr val="accent5">
                    <a:lumMod val="75000"/>
                  </a:schemeClr>
                </a:solidFill>
                <a:latin typeface="黑体" panose="02010609060101010101" pitchFamily="49" charset="-122"/>
                <a:ea typeface="黑体" panose="02010609060101010101" pitchFamily="49" charset="-122"/>
                <a:cs typeface="Proxima Nova"/>
                <a:sym typeface="Proxima Nova"/>
              </a:rPr>
              <a:t>不同的平台处理不同的云计算工作负载</a:t>
            </a:r>
            <a:endParaRPr lang="en" sz="2400" b="1" i="0" u="none" strike="noStrike" cap="none" dirty="0">
              <a:solidFill>
                <a:schemeClr val="accent5">
                  <a:lumMod val="75000"/>
                </a:schemeClr>
              </a:solidFill>
              <a:latin typeface="黑体" panose="02010609060101010101" pitchFamily="49" charset="-122"/>
              <a:ea typeface="黑体" panose="02010609060101010101" pitchFamily="49" charset="-122"/>
              <a:cs typeface="Proxima Nova"/>
              <a:sym typeface="Proxima Nova"/>
            </a:endParaRPr>
          </a:p>
        </p:txBody>
      </p:sp>
      <p:grpSp>
        <p:nvGrpSpPr>
          <p:cNvPr id="5013" name="Shape 5013"/>
          <p:cNvGrpSpPr/>
          <p:nvPr/>
        </p:nvGrpSpPr>
        <p:grpSpPr>
          <a:xfrm>
            <a:off x="1767151" y="828733"/>
            <a:ext cx="1369800" cy="1080789"/>
            <a:chOff x="0" y="0"/>
            <a:chExt cx="1369800" cy="1080789"/>
          </a:xfrm>
        </p:grpSpPr>
        <p:sp>
          <p:nvSpPr>
            <p:cNvPr id="5014" name="Shape 5014"/>
            <p:cNvSpPr txBox="1"/>
            <p:nvPr/>
          </p:nvSpPr>
          <p:spPr>
            <a:xfrm>
              <a:off x="0" y="816789"/>
              <a:ext cx="1369800" cy="264000"/>
            </a:xfrm>
            <a:prstGeom prst="rect">
              <a:avLst/>
            </a:prstGeom>
            <a:noFill/>
            <a:ln>
              <a:noFill/>
            </a:ln>
          </p:spPr>
          <p:txBody>
            <a:bodyPr lIns="45675" tIns="45675" rIns="45675" bIns="45675" anchor="ctr" anchorCtr="0">
              <a:noAutofit/>
            </a:bodyPr>
            <a:lstStyle/>
            <a:p>
              <a:pPr marL="0" marR="0" lvl="0" indent="0" algn="ctr" rtl="0">
                <a:lnSpc>
                  <a:spcPct val="100000"/>
                </a:lnSpc>
                <a:spcBef>
                  <a:spcPts val="0"/>
                </a:spcBef>
                <a:spcAft>
                  <a:spcPts val="0"/>
                </a:spcAft>
                <a:buClr>
                  <a:srgbClr val="0B223F"/>
                </a:buClr>
                <a:buSzPct val="25000"/>
                <a:buFont typeface="Proxima Nova"/>
                <a:buNone/>
              </a:pPr>
              <a:r>
                <a:rPr lang="en" sz="1100" b="1" i="0" u="none" strike="noStrike" cap="none">
                  <a:solidFill>
                    <a:srgbClr val="0B223F"/>
                  </a:solidFill>
                  <a:latin typeface="Proxima Nova"/>
                  <a:ea typeface="Proxima Nova"/>
                  <a:cs typeface="Proxima Nova"/>
                  <a:sym typeface="Proxima Nova"/>
                </a:rPr>
                <a:t>CONTAINERS</a:t>
              </a:r>
            </a:p>
          </p:txBody>
        </p:sp>
        <p:pic>
          <p:nvPicPr>
            <p:cNvPr id="5015" name="Shape 5015" descr="pasted-image.tiff"/>
            <p:cNvPicPr preferRelativeResize="0"/>
            <p:nvPr/>
          </p:nvPicPr>
          <p:blipFill rotWithShape="1">
            <a:blip r:embed="rId3">
              <a:alphaModFix/>
            </a:blip>
            <a:srcRect/>
            <a:stretch/>
          </p:blipFill>
          <p:spPr>
            <a:xfrm>
              <a:off x="270195" y="0"/>
              <a:ext cx="921000" cy="921000"/>
            </a:xfrm>
            <a:prstGeom prst="rect">
              <a:avLst/>
            </a:prstGeom>
            <a:noFill/>
            <a:ln>
              <a:noFill/>
            </a:ln>
          </p:spPr>
        </p:pic>
      </p:grpSp>
      <p:grpSp>
        <p:nvGrpSpPr>
          <p:cNvPr id="5016" name="Shape 5016"/>
          <p:cNvGrpSpPr/>
          <p:nvPr/>
        </p:nvGrpSpPr>
        <p:grpSpPr>
          <a:xfrm>
            <a:off x="6778757" y="1128732"/>
            <a:ext cx="1468200" cy="1125141"/>
            <a:chOff x="0" y="0"/>
            <a:chExt cx="1468200" cy="1125141"/>
          </a:xfrm>
        </p:grpSpPr>
        <p:sp>
          <p:nvSpPr>
            <p:cNvPr id="5017" name="Shape 5017"/>
            <p:cNvSpPr txBox="1"/>
            <p:nvPr/>
          </p:nvSpPr>
          <p:spPr>
            <a:xfrm>
              <a:off x="0" y="735141"/>
              <a:ext cx="1468200" cy="390000"/>
            </a:xfrm>
            <a:prstGeom prst="rect">
              <a:avLst/>
            </a:prstGeom>
            <a:noFill/>
            <a:ln>
              <a:noFill/>
            </a:ln>
          </p:spPr>
          <p:txBody>
            <a:bodyPr lIns="45675" tIns="45675" rIns="45675" bIns="45675" anchor="ctr" anchorCtr="0">
              <a:noAutofit/>
            </a:bodyPr>
            <a:lstStyle/>
            <a:p>
              <a:pPr marL="0" marR="0" lvl="0" indent="0" algn="ctr" rtl="0">
                <a:lnSpc>
                  <a:spcPct val="100000"/>
                </a:lnSpc>
                <a:spcBef>
                  <a:spcPts val="0"/>
                </a:spcBef>
                <a:spcAft>
                  <a:spcPts val="0"/>
                </a:spcAft>
                <a:buClr>
                  <a:srgbClr val="0B223F"/>
                </a:buClr>
                <a:buSzPct val="25000"/>
                <a:buFont typeface="Proxima Nova"/>
                <a:buNone/>
              </a:pPr>
              <a:r>
                <a:rPr lang="en" sz="1100" b="1" i="0" u="none" strike="noStrike" cap="none">
                  <a:solidFill>
                    <a:srgbClr val="0B223F"/>
                  </a:solidFill>
                  <a:latin typeface="Proxima Nova"/>
                  <a:ea typeface="Proxima Nova"/>
                  <a:cs typeface="Proxima Nova"/>
                  <a:sym typeface="Proxima Nova"/>
                </a:rPr>
                <a:t>EVENT-DRIVEN FUNCTIONS</a:t>
              </a:r>
            </a:p>
          </p:txBody>
        </p:sp>
        <p:pic>
          <p:nvPicPr>
            <p:cNvPr id="5018" name="Shape 5018" descr="pasted-image.tiff"/>
            <p:cNvPicPr preferRelativeResize="0"/>
            <p:nvPr/>
          </p:nvPicPr>
          <p:blipFill rotWithShape="1">
            <a:blip r:embed="rId4">
              <a:alphaModFix/>
            </a:blip>
            <a:srcRect/>
            <a:stretch/>
          </p:blipFill>
          <p:spPr>
            <a:xfrm>
              <a:off x="344771" y="0"/>
              <a:ext cx="778500" cy="621900"/>
            </a:xfrm>
            <a:prstGeom prst="rect">
              <a:avLst/>
            </a:prstGeom>
            <a:noFill/>
            <a:ln>
              <a:noFill/>
            </a:ln>
          </p:spPr>
        </p:pic>
      </p:grpSp>
      <p:grpSp>
        <p:nvGrpSpPr>
          <p:cNvPr id="5019" name="Shape 5019"/>
          <p:cNvGrpSpPr/>
          <p:nvPr/>
        </p:nvGrpSpPr>
        <p:grpSpPr>
          <a:xfrm>
            <a:off x="2992203" y="1840766"/>
            <a:ext cx="1524900" cy="1144370"/>
            <a:chOff x="0" y="0"/>
            <a:chExt cx="1524900" cy="1144370"/>
          </a:xfrm>
        </p:grpSpPr>
        <p:sp>
          <p:nvSpPr>
            <p:cNvPr id="5020" name="Shape 5020"/>
            <p:cNvSpPr txBox="1"/>
            <p:nvPr/>
          </p:nvSpPr>
          <p:spPr>
            <a:xfrm>
              <a:off x="66964" y="919670"/>
              <a:ext cx="1391100" cy="224700"/>
            </a:xfrm>
            <a:prstGeom prst="rect">
              <a:avLst/>
            </a:prstGeom>
            <a:noFill/>
            <a:ln>
              <a:noFill/>
            </a:ln>
          </p:spPr>
          <p:txBody>
            <a:bodyPr lIns="45675" tIns="45675" rIns="45675" bIns="45675" anchor="ctr" anchorCtr="0">
              <a:noAutofit/>
            </a:bodyPr>
            <a:lstStyle/>
            <a:p>
              <a:pPr marL="0" marR="0" lvl="0" indent="0" algn="ctr" rtl="0">
                <a:lnSpc>
                  <a:spcPct val="100000"/>
                </a:lnSpc>
                <a:spcBef>
                  <a:spcPts val="0"/>
                </a:spcBef>
                <a:spcAft>
                  <a:spcPts val="0"/>
                </a:spcAft>
                <a:buClr>
                  <a:srgbClr val="0B223F"/>
                </a:buClr>
                <a:buSzPct val="25000"/>
                <a:buFont typeface="Proxima Nova"/>
                <a:buNone/>
              </a:pPr>
              <a:r>
                <a:rPr lang="en" sz="1100" b="1" i="0" u="none" strike="noStrike" cap="none">
                  <a:solidFill>
                    <a:srgbClr val="0B223F"/>
                  </a:solidFill>
                  <a:latin typeface="Proxima Nova"/>
                  <a:ea typeface="Proxima Nova"/>
                  <a:cs typeface="Proxima Nova"/>
                  <a:sym typeface="Proxima Nova"/>
                </a:rPr>
                <a:t>DATA SERVICES</a:t>
              </a:r>
            </a:p>
          </p:txBody>
        </p:sp>
        <p:pic>
          <p:nvPicPr>
            <p:cNvPr id="5021" name="Shape 5021" descr="pasted-image.tiff"/>
            <p:cNvPicPr preferRelativeResize="0"/>
            <p:nvPr/>
          </p:nvPicPr>
          <p:blipFill rotWithShape="1">
            <a:blip r:embed="rId5">
              <a:alphaModFix/>
            </a:blip>
            <a:srcRect/>
            <a:stretch/>
          </p:blipFill>
          <p:spPr>
            <a:xfrm>
              <a:off x="0" y="0"/>
              <a:ext cx="1524900" cy="935400"/>
            </a:xfrm>
            <a:prstGeom prst="rect">
              <a:avLst/>
            </a:prstGeom>
            <a:noFill/>
            <a:ln>
              <a:noFill/>
            </a:ln>
          </p:spPr>
        </p:pic>
      </p:grpSp>
      <p:grpSp>
        <p:nvGrpSpPr>
          <p:cNvPr id="5022" name="Shape 5022"/>
          <p:cNvGrpSpPr/>
          <p:nvPr/>
        </p:nvGrpSpPr>
        <p:grpSpPr>
          <a:xfrm>
            <a:off x="631910" y="1847116"/>
            <a:ext cx="1369800" cy="1131823"/>
            <a:chOff x="0" y="0"/>
            <a:chExt cx="1369800" cy="1131823"/>
          </a:xfrm>
        </p:grpSpPr>
        <p:sp>
          <p:nvSpPr>
            <p:cNvPr id="5023" name="Shape 5023"/>
            <p:cNvSpPr txBox="1"/>
            <p:nvPr/>
          </p:nvSpPr>
          <p:spPr>
            <a:xfrm>
              <a:off x="0" y="910423"/>
              <a:ext cx="1369800" cy="221400"/>
            </a:xfrm>
            <a:prstGeom prst="rect">
              <a:avLst/>
            </a:prstGeom>
            <a:noFill/>
            <a:ln>
              <a:noFill/>
            </a:ln>
          </p:spPr>
          <p:txBody>
            <a:bodyPr lIns="45675" tIns="45675" rIns="45675" bIns="45675" anchor="ctr" anchorCtr="0">
              <a:noAutofit/>
            </a:bodyPr>
            <a:lstStyle/>
            <a:p>
              <a:pPr marL="0" marR="0" lvl="0" indent="0" algn="ctr" rtl="0">
                <a:lnSpc>
                  <a:spcPct val="100000"/>
                </a:lnSpc>
                <a:spcBef>
                  <a:spcPts val="0"/>
                </a:spcBef>
                <a:spcAft>
                  <a:spcPts val="0"/>
                </a:spcAft>
                <a:buClr>
                  <a:srgbClr val="0B223F"/>
                </a:buClr>
                <a:buSzPct val="25000"/>
                <a:buFont typeface="Proxima Nova"/>
                <a:buNone/>
              </a:pPr>
              <a:r>
                <a:rPr lang="en" sz="1100" b="1" i="0" u="none" strike="noStrike" cap="none" dirty="0">
                  <a:solidFill>
                    <a:srgbClr val="0B223F"/>
                  </a:solidFill>
                  <a:latin typeface="Proxima Nova"/>
                  <a:ea typeface="Proxima Nova"/>
                  <a:cs typeface="Proxima Nova"/>
                  <a:sym typeface="Proxima Nova"/>
                </a:rPr>
                <a:t>MICROSERVICES</a:t>
              </a:r>
            </a:p>
          </p:txBody>
        </p:sp>
        <p:pic>
          <p:nvPicPr>
            <p:cNvPr id="5024" name="Shape 5024" descr="pasted-image.tiff"/>
            <p:cNvPicPr preferRelativeResize="0"/>
            <p:nvPr/>
          </p:nvPicPr>
          <p:blipFill rotWithShape="1">
            <a:blip r:embed="rId6">
              <a:alphaModFix/>
            </a:blip>
            <a:srcRect/>
            <a:stretch/>
          </p:blipFill>
          <p:spPr>
            <a:xfrm>
              <a:off x="126684" y="0"/>
              <a:ext cx="1116300" cy="921000"/>
            </a:xfrm>
            <a:prstGeom prst="rect">
              <a:avLst/>
            </a:prstGeom>
            <a:noFill/>
            <a:ln>
              <a:noFill/>
            </a:ln>
          </p:spPr>
        </p:pic>
      </p:grpSp>
      <p:grpSp>
        <p:nvGrpSpPr>
          <p:cNvPr id="5025" name="Shape 5025"/>
          <p:cNvGrpSpPr/>
          <p:nvPr/>
        </p:nvGrpSpPr>
        <p:grpSpPr>
          <a:xfrm>
            <a:off x="4350691" y="1017561"/>
            <a:ext cx="1468200" cy="1058676"/>
            <a:chOff x="0" y="0"/>
            <a:chExt cx="1468200" cy="1058676"/>
          </a:xfrm>
        </p:grpSpPr>
        <p:pic>
          <p:nvPicPr>
            <p:cNvPr id="5026" name="Shape 5026" descr="pasted-image.tiff"/>
            <p:cNvPicPr preferRelativeResize="0"/>
            <p:nvPr/>
          </p:nvPicPr>
          <p:blipFill rotWithShape="1">
            <a:blip r:embed="rId7">
              <a:alphaModFix/>
            </a:blip>
            <a:srcRect/>
            <a:stretch/>
          </p:blipFill>
          <p:spPr>
            <a:xfrm>
              <a:off x="344771" y="0"/>
              <a:ext cx="778500" cy="775200"/>
            </a:xfrm>
            <a:prstGeom prst="rect">
              <a:avLst/>
            </a:prstGeom>
            <a:noFill/>
            <a:ln>
              <a:noFill/>
            </a:ln>
          </p:spPr>
        </p:pic>
        <p:sp>
          <p:nvSpPr>
            <p:cNvPr id="5027" name="Shape 5027"/>
            <p:cNvSpPr txBox="1"/>
            <p:nvPr/>
          </p:nvSpPr>
          <p:spPr>
            <a:xfrm>
              <a:off x="0" y="821376"/>
              <a:ext cx="1468200" cy="237300"/>
            </a:xfrm>
            <a:prstGeom prst="rect">
              <a:avLst/>
            </a:prstGeom>
            <a:noFill/>
            <a:ln>
              <a:noFill/>
            </a:ln>
          </p:spPr>
          <p:txBody>
            <a:bodyPr lIns="45675" tIns="45675" rIns="45675" bIns="45675" anchor="ctr" anchorCtr="0">
              <a:noAutofit/>
            </a:bodyPr>
            <a:lstStyle/>
            <a:p>
              <a:pPr marL="0" marR="0" lvl="0" indent="0" algn="ctr" rtl="0">
                <a:lnSpc>
                  <a:spcPct val="100000"/>
                </a:lnSpc>
                <a:spcBef>
                  <a:spcPts val="0"/>
                </a:spcBef>
                <a:spcAft>
                  <a:spcPts val="0"/>
                </a:spcAft>
                <a:buClr>
                  <a:srgbClr val="0B223F"/>
                </a:buClr>
                <a:buSzPct val="25000"/>
                <a:buFont typeface="Proxima Nova"/>
                <a:buNone/>
              </a:pPr>
              <a:r>
                <a:rPr lang="en" sz="1100" b="1" i="0" u="none" strike="noStrike" cap="none">
                  <a:solidFill>
                    <a:srgbClr val="0B223F"/>
                  </a:solidFill>
                  <a:latin typeface="Proxima Nova"/>
                  <a:ea typeface="Proxima Nova"/>
                  <a:cs typeface="Proxima Nova"/>
                  <a:sym typeface="Proxima Nova"/>
                </a:rPr>
                <a:t>Batches</a:t>
              </a:r>
            </a:p>
          </p:txBody>
        </p:sp>
      </p:grpSp>
      <p:grpSp>
        <p:nvGrpSpPr>
          <p:cNvPr id="5028" name="Shape 5028"/>
          <p:cNvGrpSpPr/>
          <p:nvPr/>
        </p:nvGrpSpPr>
        <p:grpSpPr>
          <a:xfrm>
            <a:off x="5507794" y="2026583"/>
            <a:ext cx="1468199" cy="1090345"/>
            <a:chOff x="0" y="0"/>
            <a:chExt cx="1468200" cy="1090345"/>
          </a:xfrm>
        </p:grpSpPr>
        <p:sp>
          <p:nvSpPr>
            <p:cNvPr id="5029" name="Shape 5029"/>
            <p:cNvSpPr txBox="1"/>
            <p:nvPr/>
          </p:nvSpPr>
          <p:spPr>
            <a:xfrm>
              <a:off x="0" y="700345"/>
              <a:ext cx="1468200" cy="390000"/>
            </a:xfrm>
            <a:prstGeom prst="rect">
              <a:avLst/>
            </a:prstGeom>
            <a:noFill/>
            <a:ln>
              <a:noFill/>
            </a:ln>
          </p:spPr>
          <p:txBody>
            <a:bodyPr lIns="45675" tIns="45675" rIns="45675" bIns="45675" anchor="ctr" anchorCtr="0">
              <a:noAutofit/>
            </a:bodyPr>
            <a:lstStyle/>
            <a:p>
              <a:pPr marL="0" marR="0" lvl="0" indent="0" algn="ctr" rtl="0">
                <a:lnSpc>
                  <a:spcPct val="100000"/>
                </a:lnSpc>
                <a:spcBef>
                  <a:spcPts val="0"/>
                </a:spcBef>
                <a:spcAft>
                  <a:spcPts val="0"/>
                </a:spcAft>
                <a:buClr>
                  <a:srgbClr val="0B223F"/>
                </a:buClr>
                <a:buSzPct val="25000"/>
                <a:buFont typeface="Proxima Nova"/>
                <a:buNone/>
              </a:pPr>
              <a:r>
                <a:rPr lang="en" sz="1100" b="1" i="0" u="none" strike="noStrike" cap="none" dirty="0">
                  <a:solidFill>
                    <a:srgbClr val="0B223F"/>
                  </a:solidFill>
                  <a:latin typeface="Proxima Nova"/>
                  <a:ea typeface="Proxima Nova"/>
                  <a:cs typeface="Proxima Nova"/>
                  <a:sym typeface="Proxima Nova"/>
                </a:rPr>
                <a:t>MONOLITHIC APPLICATIONS</a:t>
              </a:r>
            </a:p>
          </p:txBody>
        </p:sp>
        <p:sp>
          <p:nvSpPr>
            <p:cNvPr id="5030" name="Shape 5030" descr="pasted-image.png"/>
            <p:cNvSpPr/>
            <p:nvPr/>
          </p:nvSpPr>
          <p:spPr>
            <a:xfrm>
              <a:off x="420031" y="0"/>
              <a:ext cx="628200" cy="625800"/>
            </a:xfrm>
            <a:custGeom>
              <a:avLst/>
              <a:gdLst/>
              <a:ahLst/>
              <a:cxnLst/>
              <a:rect l="0" t="0" r="0" b="0"/>
              <a:pathLst>
                <a:path w="120000" h="120000" extrusionOk="0">
                  <a:moveTo>
                    <a:pt x="59505" y="0"/>
                  </a:moveTo>
                  <a:cubicBezTo>
                    <a:pt x="6105" y="0"/>
                    <a:pt x="5855" y="50"/>
                    <a:pt x="3105" y="3955"/>
                  </a:cubicBezTo>
                  <a:cubicBezTo>
                    <a:pt x="1044" y="6888"/>
                    <a:pt x="0" y="33400"/>
                    <a:pt x="0" y="59961"/>
                  </a:cubicBezTo>
                  <a:cubicBezTo>
                    <a:pt x="0" y="86527"/>
                    <a:pt x="1044" y="113111"/>
                    <a:pt x="3105" y="116044"/>
                  </a:cubicBezTo>
                  <a:cubicBezTo>
                    <a:pt x="5855" y="119950"/>
                    <a:pt x="6105" y="120000"/>
                    <a:pt x="59505" y="120000"/>
                  </a:cubicBezTo>
                  <a:cubicBezTo>
                    <a:pt x="103022" y="120000"/>
                    <a:pt x="113722" y="119522"/>
                    <a:pt x="116511" y="117488"/>
                  </a:cubicBezTo>
                  <a:cubicBezTo>
                    <a:pt x="119788" y="115105"/>
                    <a:pt x="120000" y="112344"/>
                    <a:pt x="120000" y="59961"/>
                  </a:cubicBezTo>
                  <a:cubicBezTo>
                    <a:pt x="120000" y="7583"/>
                    <a:pt x="119788" y="4894"/>
                    <a:pt x="116511" y="2511"/>
                  </a:cubicBezTo>
                  <a:cubicBezTo>
                    <a:pt x="113722" y="477"/>
                    <a:pt x="103022" y="0"/>
                    <a:pt x="59505" y="0"/>
                  </a:cubicBezTo>
                  <a:close/>
                </a:path>
              </a:pathLst>
            </a:custGeom>
            <a:noFill/>
            <a:ln>
              <a:noFill/>
            </a:ln>
          </p:spPr>
        </p:sp>
      </p:grpSp>
      <p:grpSp>
        <p:nvGrpSpPr>
          <p:cNvPr id="5031" name="Shape 5031"/>
          <p:cNvGrpSpPr/>
          <p:nvPr/>
        </p:nvGrpSpPr>
        <p:grpSpPr>
          <a:xfrm>
            <a:off x="1154020" y="3206750"/>
            <a:ext cx="7083000" cy="2519489"/>
            <a:chOff x="0" y="0"/>
            <a:chExt cx="7083000" cy="2519489"/>
          </a:xfrm>
        </p:grpSpPr>
        <p:grpSp>
          <p:nvGrpSpPr>
            <p:cNvPr id="5032" name="Shape 5032"/>
            <p:cNvGrpSpPr/>
            <p:nvPr/>
          </p:nvGrpSpPr>
          <p:grpSpPr>
            <a:xfrm>
              <a:off x="0" y="0"/>
              <a:ext cx="7083000" cy="2519489"/>
              <a:chOff x="0" y="0"/>
              <a:chExt cx="7083000" cy="2519489"/>
            </a:xfrm>
          </p:grpSpPr>
          <p:sp>
            <p:nvSpPr>
              <p:cNvPr id="5033" name="Shape 5033"/>
              <p:cNvSpPr/>
              <p:nvPr/>
            </p:nvSpPr>
            <p:spPr>
              <a:xfrm>
                <a:off x="0" y="0"/>
                <a:ext cx="7083000" cy="2497200"/>
              </a:xfrm>
              <a:custGeom>
                <a:avLst/>
                <a:gdLst/>
                <a:ahLst/>
                <a:cxnLst/>
                <a:rect l="0" t="0" r="0" b="0"/>
                <a:pathLst>
                  <a:path w="120000" h="120000" extrusionOk="0">
                    <a:moveTo>
                      <a:pt x="60000" y="120000"/>
                    </a:moveTo>
                    <a:lnTo>
                      <a:pt x="120000" y="0"/>
                    </a:lnTo>
                    <a:lnTo>
                      <a:pt x="0" y="0"/>
                    </a:lnTo>
                    <a:close/>
                  </a:path>
                </a:pathLst>
              </a:custGeom>
              <a:gradFill>
                <a:gsLst>
                  <a:gs pos="0">
                    <a:srgbClr val="A7A7A7"/>
                  </a:gs>
                  <a:gs pos="100000">
                    <a:srgbClr val="FFFFFF"/>
                  </a:gs>
                </a:gsLst>
                <a:lin ang="16200038" scaled="0"/>
              </a:gra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34" name="Shape 5034"/>
              <p:cNvSpPr/>
              <p:nvPr/>
            </p:nvSpPr>
            <p:spPr>
              <a:xfrm>
                <a:off x="158543" y="452189"/>
                <a:ext cx="6723300" cy="2067300"/>
              </a:xfrm>
              <a:prstGeom prst="rect">
                <a:avLst/>
              </a:pr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5035" name="Shape 5035"/>
            <p:cNvGrpSpPr/>
            <p:nvPr/>
          </p:nvGrpSpPr>
          <p:grpSpPr>
            <a:xfrm>
              <a:off x="492352" y="1315696"/>
              <a:ext cx="6155099" cy="409800"/>
              <a:chOff x="791864" y="25400"/>
              <a:chExt cx="6155099" cy="409800"/>
            </a:xfrm>
          </p:grpSpPr>
          <p:sp>
            <p:nvSpPr>
              <p:cNvPr id="5036" name="Shape 5036"/>
              <p:cNvSpPr/>
              <p:nvPr/>
            </p:nvSpPr>
            <p:spPr>
              <a:xfrm>
                <a:off x="791864" y="25400"/>
                <a:ext cx="6155099" cy="409800"/>
              </a:xfrm>
              <a:prstGeom prst="roundRect">
                <a:avLst>
                  <a:gd name="adj" fmla="val 12047"/>
                </a:avLst>
              </a:prstGeom>
              <a:solidFill>
                <a:srgbClr val="CFD5DD"/>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37" name="Shape 5037"/>
              <p:cNvSpPr txBox="1"/>
              <p:nvPr/>
            </p:nvSpPr>
            <p:spPr>
              <a:xfrm>
                <a:off x="3382114" y="109018"/>
                <a:ext cx="721500" cy="195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535353"/>
                  </a:buClr>
                  <a:buSzPct val="25000"/>
                  <a:buFont typeface="Proxima Nova"/>
                  <a:buNone/>
                </a:pPr>
                <a:r>
                  <a:rPr lang="en" sz="1500" b="1" i="0" u="none" strike="noStrike" cap="none">
                    <a:solidFill>
                      <a:srgbClr val="535353"/>
                    </a:solidFill>
                    <a:latin typeface="Proxima Nova"/>
                    <a:ea typeface="Proxima Nova"/>
                    <a:cs typeface="Proxima Nova"/>
                    <a:sym typeface="Proxima Nova"/>
                  </a:rPr>
                  <a:t>IaaS</a:t>
                </a:r>
              </a:p>
            </p:txBody>
          </p:sp>
        </p:grpSp>
        <p:sp>
          <p:nvSpPr>
            <p:cNvPr id="5038" name="Shape 5038"/>
            <p:cNvSpPr/>
            <p:nvPr/>
          </p:nvSpPr>
          <p:spPr>
            <a:xfrm>
              <a:off x="629285" y="437720"/>
              <a:ext cx="1894800" cy="871800"/>
            </a:xfrm>
            <a:prstGeom prst="roundRect">
              <a:avLst>
                <a:gd name="adj" fmla="val 6535"/>
              </a:avLst>
            </a:prstGeom>
            <a:noFill/>
            <a:ln w="9525" cap="rnd" cmpd="sng">
              <a:solidFill>
                <a:srgbClr val="128DD3"/>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5039" name="Shape 5039"/>
            <p:cNvSpPr txBox="1"/>
            <p:nvPr/>
          </p:nvSpPr>
          <p:spPr>
            <a:xfrm>
              <a:off x="972634" y="439225"/>
              <a:ext cx="1672800" cy="868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009FDF"/>
                </a:buClr>
                <a:buSzPct val="25000"/>
                <a:buFont typeface="Proxima Nova"/>
                <a:buNone/>
              </a:pPr>
              <a:r>
                <a:rPr lang="en" sz="1500" b="1" i="0" u="none" strike="noStrike" cap="none">
                  <a:solidFill>
                    <a:srgbClr val="009FDF"/>
                  </a:solidFill>
                  <a:latin typeface="Proxima Nova"/>
                  <a:ea typeface="Proxima Nova"/>
                  <a:cs typeface="Proxima Nova"/>
                  <a:sym typeface="Proxima Nova"/>
                </a:rPr>
                <a:t>Container</a:t>
              </a:r>
            </a:p>
            <a:p>
              <a:pPr marL="0" marR="0" lvl="0" indent="0" algn="l" rtl="0">
                <a:lnSpc>
                  <a:spcPct val="100000"/>
                </a:lnSpc>
                <a:spcBef>
                  <a:spcPts val="0"/>
                </a:spcBef>
                <a:spcAft>
                  <a:spcPts val="0"/>
                </a:spcAft>
                <a:buClr>
                  <a:srgbClr val="009FDF"/>
                </a:buClr>
                <a:buSzPct val="25000"/>
                <a:buFont typeface="Proxima Nova"/>
                <a:buNone/>
              </a:pPr>
              <a:r>
                <a:rPr lang="en" sz="1500" b="1" i="0" u="none" strike="noStrike" cap="none">
                  <a:solidFill>
                    <a:srgbClr val="009FDF"/>
                  </a:solidFill>
                  <a:latin typeface="Proxima Nova"/>
                  <a:ea typeface="Proxima Nova"/>
                  <a:cs typeface="Proxima Nova"/>
                  <a:sym typeface="Proxima Nova"/>
                </a:rPr>
                <a:t>Orchestrator (CaaS)</a:t>
              </a:r>
            </a:p>
          </p:txBody>
        </p:sp>
        <p:sp>
          <p:nvSpPr>
            <p:cNvPr id="5040" name="Shape 5040"/>
            <p:cNvSpPr/>
            <p:nvPr/>
          </p:nvSpPr>
          <p:spPr>
            <a:xfrm>
              <a:off x="2594038" y="459308"/>
              <a:ext cx="1894800" cy="828600"/>
            </a:xfrm>
            <a:prstGeom prst="roundRect">
              <a:avLst>
                <a:gd name="adj" fmla="val 6875"/>
              </a:avLst>
            </a:prstGeom>
            <a:noFill/>
            <a:ln w="9525" cap="rnd" cmpd="sng">
              <a:solidFill>
                <a:srgbClr val="0066AB"/>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5041" name="Shape 5041"/>
            <p:cNvSpPr txBox="1"/>
            <p:nvPr/>
          </p:nvSpPr>
          <p:spPr>
            <a:xfrm>
              <a:off x="2960233" y="439225"/>
              <a:ext cx="1672800" cy="868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0066AB"/>
                </a:buClr>
                <a:buSzPct val="25000"/>
                <a:buFont typeface="Proxima Nova"/>
                <a:buNone/>
              </a:pPr>
              <a:r>
                <a:rPr lang="en" sz="1500" b="1" i="0" u="none" strike="noStrike" cap="none">
                  <a:solidFill>
                    <a:srgbClr val="0066AB"/>
                  </a:solidFill>
                  <a:latin typeface="Proxima Nova"/>
                  <a:ea typeface="Proxima Nova"/>
                  <a:cs typeface="Proxima Nova"/>
                  <a:sym typeface="Proxima Nova"/>
                </a:rPr>
                <a:t>Application</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Platform</a:t>
              </a:r>
            </a:p>
            <a:p>
              <a:pPr marL="0" marR="0" lvl="0" indent="0" algn="l" rtl="0">
                <a:lnSpc>
                  <a:spcPct val="100000"/>
                </a:lnSpc>
                <a:spcBef>
                  <a:spcPts val="0"/>
                </a:spcBef>
                <a:spcAft>
                  <a:spcPts val="0"/>
                </a:spcAft>
                <a:buClr>
                  <a:srgbClr val="0066AB"/>
                </a:buClr>
                <a:buSzPct val="25000"/>
                <a:buFont typeface="Proxima Nova"/>
                <a:buNone/>
              </a:pPr>
              <a:r>
                <a:rPr lang="en" sz="1500" b="1" i="0" u="none" strike="noStrike" cap="none">
                  <a:solidFill>
                    <a:srgbClr val="0066AB"/>
                  </a:solidFill>
                  <a:latin typeface="Proxima Nova"/>
                  <a:ea typeface="Proxima Nova"/>
                  <a:cs typeface="Proxima Nova"/>
                  <a:sym typeface="Proxima Nova"/>
                </a:rPr>
                <a:t>(PaaS)</a:t>
              </a:r>
            </a:p>
          </p:txBody>
        </p:sp>
        <p:sp>
          <p:nvSpPr>
            <p:cNvPr id="5042" name="Shape 5042"/>
            <p:cNvSpPr/>
            <p:nvPr/>
          </p:nvSpPr>
          <p:spPr>
            <a:xfrm>
              <a:off x="4560242" y="459308"/>
              <a:ext cx="1894800" cy="828600"/>
            </a:xfrm>
            <a:prstGeom prst="roundRect">
              <a:avLst>
                <a:gd name="adj" fmla="val 6875"/>
              </a:avLst>
            </a:prstGeom>
            <a:noFill/>
            <a:ln w="9525" cap="rnd" cmpd="sng">
              <a:solidFill>
                <a:srgbClr val="0066AB"/>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5043" name="Shape 5043"/>
            <p:cNvSpPr txBox="1"/>
            <p:nvPr/>
          </p:nvSpPr>
          <p:spPr>
            <a:xfrm>
              <a:off x="4926437" y="439225"/>
              <a:ext cx="1672799" cy="868800"/>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rgbClr val="0066AB"/>
                </a:buClr>
                <a:buSzPct val="25000"/>
                <a:buFont typeface="Proxima Nova"/>
                <a:buNone/>
              </a:pPr>
              <a:r>
                <a:rPr lang="en" sz="1500" b="1" i="0" u="none" strike="noStrike" cap="none">
                  <a:solidFill>
                    <a:srgbClr val="0066AB"/>
                  </a:solidFill>
                  <a:latin typeface="Proxima Nova"/>
                  <a:ea typeface="Proxima Nova"/>
                  <a:cs typeface="Proxima Nova"/>
                  <a:sym typeface="Proxima Nova"/>
                </a:rPr>
                <a:t>Serverless</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Functions</a:t>
              </a:r>
            </a:p>
            <a:p>
              <a:pPr marL="0" marR="0" lvl="0" indent="0" algn="l" rtl="0">
                <a:lnSpc>
                  <a:spcPct val="100000"/>
                </a:lnSpc>
                <a:spcBef>
                  <a:spcPts val="0"/>
                </a:spcBef>
                <a:spcAft>
                  <a:spcPts val="0"/>
                </a:spcAft>
                <a:buClr>
                  <a:srgbClr val="0066AB"/>
                </a:buClr>
                <a:buSzPct val="25000"/>
                <a:buFont typeface="Proxima Nova"/>
                <a:buNone/>
              </a:pPr>
              <a:r>
                <a:rPr lang="en" sz="1500" b="1" i="0" u="none" strike="noStrike" cap="none">
                  <a:solidFill>
                    <a:srgbClr val="0066AB"/>
                  </a:solidFill>
                  <a:latin typeface="Proxima Nova"/>
                  <a:ea typeface="Proxima Nova"/>
                  <a:cs typeface="Proxima Nova"/>
                  <a:sym typeface="Proxima Nova"/>
                </a:rPr>
                <a:t>(FaaS)</a:t>
              </a:r>
            </a:p>
          </p:txBody>
        </p:sp>
        <p:sp>
          <p:nvSpPr>
            <p:cNvPr id="5044" name="Shape 5044"/>
            <p:cNvSpPr/>
            <p:nvPr/>
          </p:nvSpPr>
          <p:spPr>
            <a:xfrm rot="10800000">
              <a:off x="606700" y="448537"/>
              <a:ext cx="1904400" cy="849900"/>
            </a:xfrm>
            <a:custGeom>
              <a:avLst/>
              <a:gdLst/>
              <a:ahLst/>
              <a:cxnLst/>
              <a:rect l="0" t="0" r="0" b="0"/>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9FDF">
                <a:alpha val="12549"/>
              </a:srgbClr>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45" name="Shape 5045"/>
            <p:cNvSpPr/>
            <p:nvPr/>
          </p:nvSpPr>
          <p:spPr>
            <a:xfrm rot="10800000">
              <a:off x="2589194" y="449650"/>
              <a:ext cx="1904400" cy="847800"/>
            </a:xfrm>
            <a:custGeom>
              <a:avLst/>
              <a:gdLst/>
              <a:ahLst/>
              <a:cxnLst/>
              <a:rect l="0" t="0" r="0" b="0"/>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66AB">
                <a:alpha val="14900"/>
              </a:srgbClr>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46" name="Shape 5046"/>
            <p:cNvSpPr/>
            <p:nvPr/>
          </p:nvSpPr>
          <p:spPr>
            <a:xfrm rot="10800000">
              <a:off x="4571808" y="459550"/>
              <a:ext cx="1871700" cy="837900"/>
            </a:xfrm>
            <a:custGeom>
              <a:avLst/>
              <a:gdLst/>
              <a:ahLst/>
              <a:cxnLst/>
              <a:rect l="0" t="0" r="0" b="0"/>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2E3092">
                <a:alpha val="14120"/>
              </a:srgbClr>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9096" y="1537214"/>
            <a:ext cx="905658" cy="1043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err="1" smtClean="0">
                <a:solidFill>
                  <a:schemeClr val="tx1"/>
                </a:solidFill>
              </a:rPr>
              <a:t>OpenShift</a:t>
            </a:r>
            <a:r>
              <a:rPr lang="zh-CN" altLang="en-US" sz="2400" b="0" dirty="0" smtClean="0">
                <a:solidFill>
                  <a:schemeClr val="tx1"/>
                </a:solidFill>
              </a:rPr>
              <a:t>的对比</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100" dirty="0"/>
              <a:t>PKS是基于纯开源K8s，对K8s没有任何定制和分支扩展，随时升级最新K8s</a:t>
            </a:r>
          </a:p>
          <a:p>
            <a:pPr marL="171450" indent="-171450"/>
            <a:r>
              <a:rPr lang="en-US" sz="1100" dirty="0"/>
              <a:t>由于是纯原生K8s，PKS可以随时升级K8s</a:t>
            </a:r>
          </a:p>
          <a:p>
            <a:pPr marL="171450" indent="-171450"/>
            <a:r>
              <a:rPr lang="en-US" sz="1100" dirty="0"/>
              <a:t>K8s有强大的社区和生态</a:t>
            </a:r>
          </a:p>
          <a:p>
            <a:pPr marL="171450" indent="-171450"/>
            <a:r>
              <a:rPr lang="en-US" sz="1100" dirty="0"/>
              <a:t>K8s的功能越来越完善，而且有强大的生态</a:t>
            </a:r>
          </a:p>
          <a:p>
            <a:pPr marL="171450" indent="-171450"/>
            <a:r>
              <a:rPr lang="en-US" sz="1100" dirty="0"/>
              <a:t>PKS和K8s是松耦合，所以可以充分利用K8s的生态和各种插件</a:t>
            </a:r>
          </a:p>
          <a:p>
            <a:pPr marL="171450" indent="-171450"/>
            <a:r>
              <a:rPr lang="en-US" sz="1100" dirty="0"/>
              <a:t>PKS是全松耦合架构，和K8s、和VMWare的产品和Pivotal的产品都是松耦合，易于集成生态。</a:t>
            </a:r>
          </a:p>
          <a:p>
            <a:pPr>
              <a:buNone/>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err="1" smtClean="0">
                <a:solidFill>
                  <a:schemeClr val="lt2"/>
                </a:solidFill>
              </a:rPr>
              <a:t>OpenShift</a:t>
            </a:r>
            <a:endParaRPr lang="en" sz="1400" b="1" dirty="0">
              <a:solidFill>
                <a:schemeClr val="lt2"/>
              </a:solidFill>
            </a:endParaRPr>
          </a:p>
          <a:p>
            <a:pPr marL="171450" indent="-171450"/>
            <a:r>
              <a:rPr lang="en-US" sz="1100" dirty="0"/>
              <a:t>OpenShift是K8s的分支和定制，做了大量的定制，包括安全性和各种集成</a:t>
            </a:r>
          </a:p>
          <a:p>
            <a:pPr marL="171450" indent="-171450"/>
            <a:r>
              <a:rPr lang="en-US" sz="1100" dirty="0"/>
              <a:t>OpenShift无法及时升级K8s，需要OpenShift把最新的K8s集成到OpenShift中去，这样导致OpenShift往往会比K8s晚一个大版本。</a:t>
            </a:r>
          </a:p>
          <a:p>
            <a:pPr marL="171450" indent="-171450"/>
            <a:r>
              <a:rPr lang="en-US" sz="1100" dirty="0"/>
              <a:t>OpenShift有自己的开源社区和生态，提供自己模块的API，其生态远远无法和K8s的生态相比</a:t>
            </a:r>
          </a:p>
          <a:p>
            <a:pPr marL="171450" indent="-171450"/>
            <a:r>
              <a:rPr lang="en-US" sz="1100" dirty="0"/>
              <a:t>OpenShift对K8s的有些定制被证明是无效的，因为在后续的K8s版本中就提供了，比如Web Console。比如监控K8s是prometheus，而OS是Hawkular</a:t>
            </a:r>
          </a:p>
          <a:p>
            <a:pPr marL="171450" indent="-171450"/>
            <a:r>
              <a:rPr lang="en-US" sz="1100" dirty="0"/>
              <a:t>OS是把K8s深度耦合在里面，而且用自己的布局替代K8s部件，和K8s的生态越来越远，比如用OS对K8s的定制包括：用户权限、项目管理、CICD、监控、日志、存储、网络SDN、WebConsole、应用模板、等。</a:t>
            </a:r>
          </a:p>
          <a:p>
            <a:pPr marL="171450" indent="-171450"/>
            <a:r>
              <a:rPr lang="en-US" sz="1100" dirty="0"/>
              <a:t>Openshift是一个紧耦合架构，对K8s做了大量定制，再集成了大量的功能模块。要跟上生态的发展有困难</a:t>
            </a:r>
            <a:r>
              <a:rPr lang="en-US" sz="1100" dirty="0" smtClean="0"/>
              <a:t>。</a:t>
            </a:r>
            <a:endParaRPr lang="en-US" sz="1100" dirty="0"/>
          </a:p>
        </p:txBody>
      </p:sp>
    </p:spTree>
    <p:extLst>
      <p:ext uri="{BB962C8B-B14F-4D97-AF65-F5344CB8AC3E}">
        <p14:creationId xmlns:p14="http://schemas.microsoft.com/office/powerpoint/2010/main" val="179281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smtClean="0">
                <a:solidFill>
                  <a:schemeClr val="tx1"/>
                </a:solidFill>
              </a:rPr>
              <a:t>PAS</a:t>
            </a:r>
            <a:r>
              <a:rPr lang="zh-CN" altLang="en-US" sz="2400" b="0" dirty="0" smtClean="0">
                <a:solidFill>
                  <a:schemeClr val="tx1"/>
                </a:solidFill>
              </a:rPr>
              <a:t>的适用场景区别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285750" indent="-285750">
              <a:buFont typeface="Arial"/>
              <a:buChar char="•"/>
            </a:pPr>
            <a:r>
              <a:rPr lang="en-US" sz="1400" dirty="0"/>
              <a:t>应用需要多端口的</a:t>
            </a:r>
          </a:p>
          <a:p>
            <a:pPr marL="285750" indent="-285750">
              <a:buFont typeface="Arial"/>
              <a:buChar char="•"/>
            </a:pPr>
            <a:r>
              <a:rPr lang="en-US" sz="1400" dirty="0" err="1"/>
              <a:t>服务可以部署在PKS上</a:t>
            </a:r>
            <a:endParaRPr lang="en-US" sz="1400" dirty="0"/>
          </a:p>
          <a:p>
            <a:pPr marL="285750" indent="-285750">
              <a:buFont typeface="Arial"/>
              <a:buChar char="•"/>
            </a:pPr>
            <a:r>
              <a:rPr lang="en-US" sz="1400" dirty="0" err="1"/>
              <a:t>已经打包了Docker镜像的应用</a:t>
            </a:r>
            <a:endParaRPr lang="en-US" sz="1400" dirty="0"/>
          </a:p>
          <a:p>
            <a:pPr marL="285750" indent="-285750">
              <a:buFont typeface="Arial"/>
              <a:buChar char="•"/>
            </a:pPr>
            <a:r>
              <a:rPr lang="en-US" sz="1400" dirty="0"/>
              <a:t>数据类型的应用</a:t>
            </a:r>
          </a:p>
          <a:p>
            <a:pPr marL="285750" indent="-285750">
              <a:buFont typeface="Arial"/>
              <a:buChar char="•"/>
            </a:pPr>
            <a:r>
              <a:rPr lang="en-US" sz="1400" dirty="0" err="1"/>
              <a:t>Buildpack定制比较复杂的应用</a:t>
            </a:r>
            <a:endParaRPr lang="en-US" sz="1400" dirty="0"/>
          </a:p>
          <a:p>
            <a:pPr marL="285750" indent="-285750">
              <a:buFont typeface="Arial"/>
              <a:buChar char="•"/>
            </a:pPr>
            <a:r>
              <a:rPr lang="en-US" sz="1400" dirty="0"/>
              <a:t>有共置和编排要求的应用</a:t>
            </a:r>
          </a:p>
          <a:p>
            <a:pPr marL="285750" indent="-285750">
              <a:buFont typeface="Arial"/>
              <a:buChar char="•"/>
            </a:pPr>
            <a:r>
              <a:rPr lang="en-US" sz="1400" dirty="0"/>
              <a:t>有存储要求、持久化要求的</a:t>
            </a:r>
            <a:r>
              <a:rPr lang="en-US" sz="1400" dirty="0" smtClean="0"/>
              <a:t>应用</a:t>
            </a:r>
            <a:endParaRPr lang="en-US" sz="1400" dirty="0"/>
          </a:p>
          <a:p>
            <a:pPr marL="171450" indent="-171450">
              <a:buFont typeface="Arial"/>
              <a:buChar char="•"/>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PAS</a:t>
            </a:r>
          </a:p>
          <a:p>
            <a:pPr marL="285750" indent="-285750">
              <a:buFont typeface="Arial"/>
              <a:buChar char="•"/>
            </a:pPr>
            <a:r>
              <a:rPr lang="en-US" altLang="zh-CN" sz="1400" dirty="0" smtClean="0"/>
              <a:t>Spring</a:t>
            </a:r>
            <a:r>
              <a:rPr lang="zh-CN" altLang="en-US" sz="1400" dirty="0" smtClean="0"/>
              <a:t>架构的应用</a:t>
            </a:r>
            <a:endParaRPr lang="en-US" altLang="zh-CN" sz="1400" dirty="0" smtClean="0"/>
          </a:p>
          <a:p>
            <a:pPr marL="285750" indent="-285750">
              <a:buFont typeface="Arial"/>
              <a:buChar char="•"/>
            </a:pPr>
            <a:r>
              <a:rPr lang="zh-CN" altLang="en-US" sz="1400" dirty="0" smtClean="0"/>
              <a:t>微服务架构的应用</a:t>
            </a:r>
            <a:endParaRPr lang="en-US" altLang="zh-CN" sz="1400" dirty="0" smtClean="0"/>
          </a:p>
          <a:p>
            <a:pPr marL="285750" indent="-285750">
              <a:buFont typeface="Arial"/>
              <a:buChar char="•"/>
            </a:pPr>
            <a:r>
              <a:rPr lang="zh-CN" altLang="en-US" sz="1400" dirty="0" smtClean="0"/>
              <a:t>云原生应用</a:t>
            </a:r>
            <a:endParaRPr lang="en-US" altLang="zh-CN" sz="1400" dirty="0" smtClean="0"/>
          </a:p>
          <a:p>
            <a:pPr marL="285750" indent="-285750">
              <a:buFont typeface="Arial"/>
              <a:buChar char="•"/>
            </a:pPr>
            <a:r>
              <a:rPr lang="zh-CN" altLang="en-US" sz="1400" dirty="0" smtClean="0"/>
              <a:t>符合十二要素的应用</a:t>
            </a:r>
            <a:endParaRPr lang="en-US" altLang="zh-CN" sz="1400" dirty="0" smtClean="0"/>
          </a:p>
          <a:p>
            <a:pPr marL="285750" indent="-285750">
              <a:buFont typeface="Arial"/>
              <a:buChar char="•"/>
            </a:pPr>
            <a:r>
              <a:rPr lang="zh-CN" altLang="en-US" sz="1400" dirty="0" smtClean="0"/>
              <a:t>新应用实现</a:t>
            </a:r>
            <a:endParaRPr lang="en-US" sz="1400" dirty="0"/>
          </a:p>
        </p:txBody>
      </p:sp>
    </p:spTree>
    <p:extLst>
      <p:ext uri="{BB962C8B-B14F-4D97-AF65-F5344CB8AC3E}">
        <p14:creationId xmlns:p14="http://schemas.microsoft.com/office/powerpoint/2010/main" val="3192368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2.0概览及功能定位</a:t>
            </a:r>
            <a:r>
              <a:rPr lang="en" sz="1600" dirty="0" smtClean="0"/>
              <a:t> </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solidFill>
                  <a:schemeClr val="bg1"/>
                </a:solidFill>
              </a:rPr>
              <a:t>PKS系统架构</a:t>
            </a:r>
            <a:endParaRPr lang="en" sz="1600" dirty="0">
              <a:solidFill>
                <a:schemeClr val="bg1"/>
              </a:solidFill>
            </a:endParaRPr>
          </a:p>
          <a:p>
            <a:pPr marL="457200" lvl="0" indent="-330200" rtl="0">
              <a:lnSpc>
                <a:spcPct val="100000"/>
              </a:lnSpc>
              <a:spcBef>
                <a:spcPts val="0"/>
              </a:spcBef>
              <a:spcAft>
                <a:spcPts val="2000"/>
              </a:spcAft>
              <a:buClr>
                <a:schemeClr val="lt2"/>
              </a:buClr>
              <a:buSzPct val="100000"/>
              <a:buChar char="■"/>
            </a:pPr>
            <a:r>
              <a:rPr lang="en-US" sz="1600" dirty="0" err="1" smtClean="0">
                <a:solidFill>
                  <a:schemeClr val="tx1"/>
                </a:solidFill>
              </a:rPr>
              <a:t>PKS给用户带来的价值</a:t>
            </a:r>
            <a:endParaRPr lang="en" sz="1600" dirty="0">
              <a:solidFill>
                <a:schemeClr val="tx1"/>
              </a:solidFill>
            </a:endParaRPr>
          </a:p>
          <a:p>
            <a:pPr marL="457200" lvl="0" indent="-330200" rtl="0">
              <a:lnSpc>
                <a:spcPct val="100000"/>
              </a:lnSpc>
              <a:spcBef>
                <a:spcPts val="0"/>
              </a:spcBef>
              <a:spcAft>
                <a:spcPts val="2000"/>
              </a:spcAft>
              <a:buClr>
                <a:schemeClr val="lt2"/>
              </a:buClr>
              <a:buSzPct val="100000"/>
              <a:buChar char="■"/>
            </a:pPr>
            <a:r>
              <a:rPr lang="en-US" sz="1600" dirty="0" err="1" smtClean="0">
                <a:solidFill>
                  <a:schemeClr val="tx2"/>
                </a:solidFill>
              </a:rPr>
              <a:t>PAS的新功能</a:t>
            </a:r>
            <a:endParaRPr lang="en" sz="1600" dirty="0">
              <a:solidFill>
                <a:schemeClr val="tx2"/>
              </a:solidFill>
            </a:endParaRPr>
          </a:p>
          <a:p>
            <a:pPr marL="457200" lvl="0" indent="-330200" rtl="0">
              <a:lnSpc>
                <a:spcPct val="100000"/>
              </a:lnSpc>
              <a:spcBef>
                <a:spcPts val="0"/>
              </a:spcBef>
              <a:spcAft>
                <a:spcPts val="2000"/>
              </a:spcAft>
              <a:buClr>
                <a:schemeClr val="lt2"/>
              </a:buClr>
              <a:buSzPct val="100000"/>
              <a:buChar char="■"/>
            </a:pPr>
            <a:r>
              <a:rPr lang="en-US" sz="1600" dirty="0" smtClean="0"/>
              <a:t>PFS</a:t>
            </a:r>
            <a:r>
              <a:rPr lang="zh-CN" altLang="en-US" sz="1600" dirty="0" smtClean="0"/>
              <a:t>的概要介绍</a:t>
            </a:r>
            <a:endParaRPr lang="en" sz="1600" dirty="0"/>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3766134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 name="矩形 1"/>
          <p:cNvSpPr/>
          <p:nvPr/>
        </p:nvSpPr>
        <p:spPr>
          <a:xfrm>
            <a:off x="0" y="0"/>
            <a:ext cx="3058321" cy="51435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zh-CN" altLang="en-US" dirty="0" smtClean="0">
              <a:solidFill>
                <a:srgbClr val="434343"/>
              </a:solidFill>
            </a:endParaRPr>
          </a:p>
        </p:txBody>
      </p:sp>
      <p:sp>
        <p:nvSpPr>
          <p:cNvPr id="2482" name="Shape 2482"/>
          <p:cNvSpPr txBox="1">
            <a:spLocks noGrp="1"/>
          </p:cNvSpPr>
          <p:nvPr>
            <p:ph type="title"/>
          </p:nvPr>
        </p:nvSpPr>
        <p:spPr>
          <a:prstGeom prst="rect">
            <a:avLst/>
          </a:prstGeom>
        </p:spPr>
        <p:txBody>
          <a:bodyPr wrap="square" lIns="91421" tIns="91421" rIns="91421" bIns="91421" anchor="b" anchorCtr="0">
            <a:noAutofit/>
          </a:bodyPr>
          <a:lstStyle/>
          <a:p>
            <a:r>
              <a:rPr lang="en" b="0" dirty="0">
                <a:solidFill>
                  <a:schemeClr val="tx1"/>
                </a:solidFill>
              </a:rPr>
              <a:t>Pivotal Application Service 2.0</a:t>
            </a:r>
          </a:p>
        </p:txBody>
      </p:sp>
      <p:sp>
        <p:nvSpPr>
          <p:cNvPr id="2483" name="Shape 2483"/>
          <p:cNvSpPr txBox="1">
            <a:spLocks noGrp="1"/>
          </p:cNvSpPr>
          <p:nvPr>
            <p:ph type="subTitle" idx="1"/>
          </p:nvPr>
        </p:nvSpPr>
        <p:spPr>
          <a:xfrm>
            <a:off x="193351" y="2274300"/>
            <a:ext cx="2751300" cy="2235300"/>
          </a:xfrm>
          <a:prstGeom prst="rect">
            <a:avLst/>
          </a:prstGeom>
        </p:spPr>
        <p:txBody>
          <a:bodyPr wrap="square" lIns="91421" tIns="91421" rIns="91421" bIns="91421" anchor="t" anchorCtr="0">
            <a:noAutofit/>
          </a:bodyPr>
          <a:lstStyle/>
          <a:p>
            <a:r>
              <a:rPr lang="en-US" dirty="0" smtClean="0"/>
              <a:t>关键新特性</a:t>
            </a:r>
            <a:endParaRPr lang="en" dirty="0"/>
          </a:p>
        </p:txBody>
      </p:sp>
      <p:sp>
        <p:nvSpPr>
          <p:cNvPr id="2484" name="Shape 2484"/>
          <p:cNvSpPr txBox="1">
            <a:spLocks noGrp="1"/>
          </p:cNvSpPr>
          <p:nvPr>
            <p:ph type="body" idx="2"/>
          </p:nvPr>
        </p:nvSpPr>
        <p:spPr>
          <a:xfrm>
            <a:off x="3347864" y="411510"/>
            <a:ext cx="5047200" cy="4120200"/>
          </a:xfrm>
          <a:prstGeom prst="rect">
            <a:avLst/>
          </a:prstGeom>
        </p:spPr>
        <p:txBody>
          <a:bodyPr wrap="square" lIns="91421" tIns="91421" rIns="91421" bIns="91421" anchor="t" anchorCtr="0">
            <a:noAutofit/>
          </a:bodyPr>
          <a:lstStyle/>
          <a:p>
            <a:pPr marL="412744" indent="-285750">
              <a:lnSpc>
                <a:spcPct val="100000"/>
              </a:lnSpc>
              <a:spcBef>
                <a:spcPts val="1000"/>
              </a:spcBef>
              <a:spcAft>
                <a:spcPts val="1000"/>
              </a:spcAft>
              <a:buClr>
                <a:schemeClr val="tx2"/>
              </a:buClr>
            </a:pPr>
            <a:r>
              <a:rPr lang="zh-CN" altLang="en-US" sz="1400" dirty="0" smtClean="0">
                <a:latin typeface="+mn-lt"/>
              </a:rPr>
              <a:t>深度</a:t>
            </a:r>
            <a:r>
              <a:rPr lang="en" sz="1400" dirty="0" smtClean="0">
                <a:latin typeface="+mn-lt"/>
              </a:rPr>
              <a:t>NSX-T</a:t>
            </a:r>
            <a:r>
              <a:rPr lang="zh-CN" altLang="en-US" sz="1400" dirty="0" smtClean="0">
                <a:latin typeface="+mn-lt"/>
              </a:rPr>
              <a:t>集成</a:t>
            </a:r>
            <a:r>
              <a:rPr lang="en" sz="1400" dirty="0" smtClean="0">
                <a:latin typeface="+mn-lt"/>
              </a:rPr>
              <a:t> (</a:t>
            </a:r>
            <a:r>
              <a:rPr lang="en" sz="1400" dirty="0">
                <a:latin typeface="+mn-lt"/>
              </a:rPr>
              <a:t>container networking, security groups, isolation segments, vSphere CPI)</a:t>
            </a:r>
          </a:p>
          <a:p>
            <a:pPr marL="412744" indent="-285750">
              <a:lnSpc>
                <a:spcPct val="100000"/>
              </a:lnSpc>
              <a:spcBef>
                <a:spcPts val="1000"/>
              </a:spcBef>
              <a:spcAft>
                <a:spcPts val="1000"/>
              </a:spcAft>
              <a:buClr>
                <a:schemeClr val="tx2"/>
              </a:buClr>
            </a:pPr>
            <a:r>
              <a:rPr lang="zh-CN" altLang="en-US" sz="1400" dirty="0" smtClean="0">
                <a:latin typeface="+mn-lt"/>
              </a:rPr>
              <a:t>提供路由服务，定制路由策略</a:t>
            </a:r>
            <a:endParaRPr lang="en" sz="1400" dirty="0">
              <a:latin typeface="+mn-lt"/>
            </a:endParaRPr>
          </a:p>
          <a:p>
            <a:pPr marL="412744" indent="-285750">
              <a:lnSpc>
                <a:spcPct val="100000"/>
              </a:lnSpc>
              <a:spcBef>
                <a:spcPts val="1000"/>
              </a:spcBef>
              <a:buClr>
                <a:schemeClr val="tx2"/>
              </a:buClr>
            </a:pPr>
            <a:r>
              <a:rPr lang="en" sz="1400" dirty="0" smtClean="0">
                <a:latin typeface="+mn-lt"/>
              </a:rPr>
              <a:t>PCF</a:t>
            </a:r>
            <a:r>
              <a:rPr lang="zh-CN" altLang="en-US" sz="1400" dirty="0" smtClean="0">
                <a:latin typeface="+mn-lt"/>
              </a:rPr>
              <a:t>调度器，支撑任务</a:t>
            </a:r>
            <a:endParaRPr lang="en" sz="1400" dirty="0">
              <a:latin typeface="+mn-lt"/>
            </a:endParaRPr>
          </a:p>
          <a:p>
            <a:pPr marL="412744" indent="-285750">
              <a:lnSpc>
                <a:spcPct val="100000"/>
              </a:lnSpc>
              <a:spcBef>
                <a:spcPts val="1000"/>
              </a:spcBef>
              <a:buClr>
                <a:schemeClr val="tx2"/>
              </a:buClr>
            </a:pPr>
            <a:r>
              <a:rPr lang="en" sz="1400" dirty="0">
                <a:latin typeface="+mn-lt"/>
              </a:rPr>
              <a:t>PCF Healthwatch: Dashboards + KPIs  to monitor platform health</a:t>
            </a:r>
          </a:p>
          <a:p>
            <a:pPr marL="412744" indent="-285750">
              <a:lnSpc>
                <a:spcPct val="100000"/>
              </a:lnSpc>
              <a:spcBef>
                <a:spcPts val="1000"/>
              </a:spcBef>
              <a:buClr>
                <a:schemeClr val="tx2"/>
              </a:buClr>
            </a:pPr>
            <a:r>
              <a:rPr lang="en" sz="1400" dirty="0">
                <a:latin typeface="+mn-lt"/>
              </a:rPr>
              <a:t>Apps Manager</a:t>
            </a:r>
            <a:r>
              <a:rPr lang="en" sz="1400" dirty="0" smtClean="0">
                <a:latin typeface="+mn-lt"/>
              </a:rPr>
              <a:t>:</a:t>
            </a:r>
            <a:r>
              <a:rPr lang="zh-CN" altLang="en-US" sz="1400" dirty="0" smtClean="0">
                <a:latin typeface="+mn-lt"/>
              </a:rPr>
              <a:t>更细颗粒度控制应用</a:t>
            </a:r>
            <a:endParaRPr lang="en" sz="1400" dirty="0">
              <a:latin typeface="+mn-lt"/>
              <a:ea typeface="Consolas"/>
              <a:cs typeface="Consolas"/>
              <a:sym typeface="Consolas"/>
            </a:endParaRPr>
          </a:p>
          <a:p>
            <a:pPr marL="412744" indent="-285750">
              <a:lnSpc>
                <a:spcPct val="100000"/>
              </a:lnSpc>
              <a:spcBef>
                <a:spcPts val="1000"/>
              </a:spcBef>
              <a:spcAft>
                <a:spcPts val="1000"/>
              </a:spcAft>
              <a:buClr>
                <a:schemeClr val="tx2"/>
              </a:buClr>
            </a:pPr>
            <a:r>
              <a:rPr lang="en" sz="1400" dirty="0">
                <a:latin typeface="+mn-lt"/>
              </a:rPr>
              <a:t>BOSH DNS</a:t>
            </a:r>
          </a:p>
          <a:p>
            <a:pPr marL="412744" indent="-285750">
              <a:lnSpc>
                <a:spcPct val="100000"/>
              </a:lnSpc>
              <a:spcBef>
                <a:spcPts val="1000"/>
              </a:spcBef>
              <a:spcAft>
                <a:spcPts val="1000"/>
              </a:spcAft>
              <a:buClr>
                <a:schemeClr val="tx2"/>
              </a:buClr>
            </a:pPr>
            <a:r>
              <a:rPr lang="en" sz="1400" dirty="0">
                <a:latin typeface="+mn-lt"/>
              </a:rPr>
              <a:t>Azure Stack [beta]</a:t>
            </a:r>
          </a:p>
        </p:txBody>
      </p:sp>
    </p:spTree>
    <p:extLst>
      <p:ext uri="{BB962C8B-B14F-4D97-AF65-F5344CB8AC3E}">
        <p14:creationId xmlns:p14="http://schemas.microsoft.com/office/powerpoint/2010/main" val="2026539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5" name="矩形 4"/>
          <p:cNvSpPr/>
          <p:nvPr/>
        </p:nvSpPr>
        <p:spPr>
          <a:xfrm>
            <a:off x="0" y="0"/>
            <a:ext cx="3058321" cy="5143500"/>
          </a:xfrm>
          <a:prstGeom prst="rect">
            <a:avLst/>
          </a:prstGeom>
          <a:solidFill>
            <a:srgbClr val="1AB9A5"/>
          </a:solidFill>
          <a:ln>
            <a:noFill/>
          </a:ln>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zh-CN" altLang="en-US" dirty="0" smtClean="0">
              <a:solidFill>
                <a:srgbClr val="434343"/>
              </a:solidFill>
            </a:endParaRPr>
          </a:p>
        </p:txBody>
      </p:sp>
      <p:sp>
        <p:nvSpPr>
          <p:cNvPr id="2489" name="Shape 2489"/>
          <p:cNvSpPr txBox="1">
            <a:spLocks noGrp="1"/>
          </p:cNvSpPr>
          <p:nvPr>
            <p:ph type="title"/>
          </p:nvPr>
        </p:nvSpPr>
        <p:spPr>
          <a:prstGeom prst="rect">
            <a:avLst/>
          </a:prstGeom>
        </p:spPr>
        <p:txBody>
          <a:bodyPr wrap="square" lIns="91421" tIns="91421" rIns="91421" bIns="91421" anchor="b" anchorCtr="0">
            <a:noAutofit/>
          </a:bodyPr>
          <a:lstStyle/>
          <a:p>
            <a:r>
              <a:rPr lang="en" b="0" dirty="0">
                <a:solidFill>
                  <a:srgbClr val="00253E"/>
                </a:solidFill>
                <a:latin typeface="+mn-lt"/>
              </a:rPr>
              <a:t>PAS for Windows</a:t>
            </a:r>
          </a:p>
        </p:txBody>
      </p:sp>
      <p:sp>
        <p:nvSpPr>
          <p:cNvPr id="2490" name="Shape 2490"/>
          <p:cNvSpPr txBox="1">
            <a:spLocks noGrp="1"/>
          </p:cNvSpPr>
          <p:nvPr>
            <p:ph type="subTitle" idx="1"/>
          </p:nvPr>
        </p:nvSpPr>
        <p:spPr>
          <a:xfrm>
            <a:off x="193351" y="2274300"/>
            <a:ext cx="2751300" cy="2235300"/>
          </a:xfrm>
          <a:prstGeom prst="rect">
            <a:avLst/>
          </a:prstGeom>
        </p:spPr>
        <p:txBody>
          <a:bodyPr wrap="square" lIns="91421" tIns="91421" rIns="91421" bIns="91421" anchor="t" anchorCtr="0">
            <a:noAutofit/>
          </a:bodyPr>
          <a:lstStyle/>
          <a:p>
            <a:r>
              <a:rPr lang="en"/>
              <a:t>Includes Windows Server Containers offered on Windows Server 2016</a:t>
            </a:r>
          </a:p>
        </p:txBody>
      </p:sp>
      <p:sp>
        <p:nvSpPr>
          <p:cNvPr id="2491" name="Shape 2491"/>
          <p:cNvSpPr txBox="1">
            <a:spLocks noGrp="1"/>
          </p:cNvSpPr>
          <p:nvPr>
            <p:ph type="body" idx="2"/>
          </p:nvPr>
        </p:nvSpPr>
        <p:spPr>
          <a:xfrm>
            <a:off x="3419872" y="771550"/>
            <a:ext cx="5047200" cy="4120200"/>
          </a:xfrm>
          <a:prstGeom prst="rect">
            <a:avLst/>
          </a:prstGeom>
        </p:spPr>
        <p:txBody>
          <a:bodyPr wrap="square" lIns="91421" tIns="91421" rIns="91421" bIns="91421" anchor="t" anchorCtr="0">
            <a:noAutofit/>
          </a:bodyPr>
          <a:lstStyle/>
          <a:p>
            <a:pPr marL="457181" indent="-330187">
              <a:spcBef>
                <a:spcPts val="1000"/>
              </a:spcBef>
              <a:spcAft>
                <a:spcPts val="1000"/>
              </a:spcAft>
              <a:buClr>
                <a:schemeClr val="tx2"/>
              </a:buClr>
            </a:pPr>
            <a:r>
              <a:rPr lang="en" sz="1400" dirty="0"/>
              <a:t>Windows </a:t>
            </a:r>
            <a:r>
              <a:rPr lang="en" sz="1400" dirty="0" smtClean="0"/>
              <a:t>2016</a:t>
            </a:r>
            <a:r>
              <a:rPr lang="zh-CN" altLang="en-US" sz="1400" dirty="0" smtClean="0"/>
              <a:t>运行时安装包</a:t>
            </a:r>
            <a:endParaRPr lang="en" sz="1400" dirty="0"/>
          </a:p>
          <a:p>
            <a:pPr marL="457181" indent="-330187">
              <a:spcBef>
                <a:spcPts val="1000"/>
              </a:spcBef>
              <a:buClr>
                <a:schemeClr val="tx2"/>
              </a:buClr>
            </a:pPr>
            <a:r>
              <a:rPr lang="zh-CN" altLang="en-US" sz="1400" dirty="0" smtClean="0"/>
              <a:t>支持</a:t>
            </a:r>
            <a:r>
              <a:rPr lang="en-US" altLang="zh-CN" sz="1400" dirty="0" smtClean="0"/>
              <a:t>Windows Server</a:t>
            </a:r>
            <a:r>
              <a:rPr lang="zh-CN" altLang="en-US" sz="1400" dirty="0" smtClean="0"/>
              <a:t>的虚机模板</a:t>
            </a:r>
            <a:endParaRPr lang="en" sz="1400" dirty="0"/>
          </a:p>
          <a:p>
            <a:pPr marL="457181" indent="-330187">
              <a:spcBef>
                <a:spcPts val="1000"/>
              </a:spcBef>
              <a:buClr>
                <a:schemeClr val="tx2"/>
              </a:buClr>
            </a:pPr>
            <a:r>
              <a:rPr lang="zh-CN" altLang="en-US" sz="1400" dirty="0" smtClean="0"/>
              <a:t>把</a:t>
            </a:r>
            <a:r>
              <a:rPr lang="en-US" altLang="zh-CN" sz="1400" dirty="0" smtClean="0"/>
              <a:t>PCF</a:t>
            </a:r>
            <a:r>
              <a:rPr lang="zh-CN" altLang="en-US" sz="1400" dirty="0" smtClean="0"/>
              <a:t>和容器技术引入</a:t>
            </a:r>
            <a:r>
              <a:rPr lang="en-US" altLang="zh-CN" sz="1400" dirty="0" smtClean="0"/>
              <a:t>Windows</a:t>
            </a:r>
            <a:r>
              <a:rPr lang="zh-CN" altLang="en-US" sz="1400" dirty="0" smtClean="0"/>
              <a:t>环境</a:t>
            </a:r>
            <a:r>
              <a:rPr lang="en" sz="1400" dirty="0" smtClean="0"/>
              <a:t>: </a:t>
            </a:r>
            <a:r>
              <a:rPr lang="en" sz="1400" dirty="0"/>
              <a:t>CPU + </a:t>
            </a:r>
            <a:r>
              <a:rPr lang="en" sz="1400" dirty="0" smtClean="0"/>
              <a:t>network</a:t>
            </a:r>
            <a:r>
              <a:rPr lang="zh-CN" altLang="en-US" sz="1400" dirty="0" smtClean="0"/>
              <a:t>隔离</a:t>
            </a:r>
            <a:r>
              <a:rPr lang="en" sz="1400" dirty="0" smtClean="0"/>
              <a:t>, </a:t>
            </a:r>
            <a:r>
              <a:rPr lang="zh-CN" altLang="en-US" sz="1400" dirty="0" smtClean="0"/>
              <a:t>基于</a:t>
            </a:r>
            <a:r>
              <a:rPr lang="en" sz="1400" dirty="0" smtClean="0"/>
              <a:t>CPU</a:t>
            </a:r>
            <a:r>
              <a:rPr lang="zh-CN" altLang="en-US" sz="1400" dirty="0" smtClean="0"/>
              <a:t>的弹性伸缩</a:t>
            </a:r>
            <a:r>
              <a:rPr lang="en" sz="1400" dirty="0" smtClean="0"/>
              <a:t>, </a:t>
            </a:r>
            <a:r>
              <a:rPr lang="en" sz="1400" dirty="0"/>
              <a:t>CredHub encrypted service creds, Diego SSH (i.e. cf ssh)</a:t>
            </a:r>
          </a:p>
          <a:p>
            <a:pPr marL="457181" indent="-330187">
              <a:spcBef>
                <a:spcPts val="1000"/>
              </a:spcBef>
              <a:buClr>
                <a:schemeClr val="tx2"/>
              </a:buClr>
            </a:pPr>
            <a:r>
              <a:rPr lang="zh-CN" altLang="en-US" sz="1400" dirty="0" smtClean="0"/>
              <a:t>提供安装包，使得应用</a:t>
            </a:r>
            <a:r>
              <a:rPr lang="en-US" altLang="zh-CN" sz="1400" dirty="0" smtClean="0"/>
              <a:t>OS</a:t>
            </a:r>
            <a:r>
              <a:rPr lang="zh-CN" altLang="en-US" sz="1400" dirty="0" smtClean="0"/>
              <a:t>可以平滑的从</a:t>
            </a:r>
            <a:r>
              <a:rPr lang="en-US" altLang="zh-CN" sz="1400" dirty="0" smtClean="0"/>
              <a:t>Windows 2012R2</a:t>
            </a:r>
            <a:r>
              <a:rPr lang="zh-CN" altLang="en-US" sz="1400" dirty="0" smtClean="0"/>
              <a:t>升级到</a:t>
            </a:r>
            <a:r>
              <a:rPr lang="en" sz="1400" dirty="0" smtClean="0"/>
              <a:t>2012R2 </a:t>
            </a:r>
            <a:r>
              <a:rPr lang="en" sz="1400" dirty="0"/>
              <a:t>to 2016</a:t>
            </a:r>
          </a:p>
        </p:txBody>
      </p:sp>
    </p:spTree>
    <p:extLst>
      <p:ext uri="{BB962C8B-B14F-4D97-AF65-F5344CB8AC3E}">
        <p14:creationId xmlns:p14="http://schemas.microsoft.com/office/powerpoint/2010/main" val="308126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zh-CN" altLang="en-US" dirty="0" smtClean="0"/>
              <a:t>多构建包支持</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None/>
            </a:pPr>
            <a:r>
              <a:rPr lang="zh-CN" altLang="en-US" sz="1800" b="1" dirty="0" smtClean="0">
                <a:solidFill>
                  <a:schemeClr val="lt2"/>
                </a:solidFill>
              </a:rPr>
              <a:t>功能说明：</a:t>
            </a:r>
            <a:endParaRPr lang="en-US" sz="1800" b="1" dirty="0">
              <a:solidFill>
                <a:schemeClr val="lt2"/>
              </a:solidFill>
            </a:endParaRPr>
          </a:p>
          <a:p>
            <a:pPr marL="285750" indent="-285750"/>
            <a:r>
              <a:rPr lang="en-US" dirty="0"/>
              <a:t>开发者可以部署应用，顺序的使用多个构建包</a:t>
            </a:r>
          </a:p>
          <a:p>
            <a:pPr marL="285750" indent="-285750"/>
            <a:r>
              <a:rPr lang="en-US" dirty="0" err="1"/>
              <a:t>可以尽量的不再定制构建包或是Docker镜像，而是采用多构建包来适应复杂应用</a:t>
            </a:r>
            <a:endParaRPr lang="en-US" dirty="0"/>
          </a:p>
          <a:p>
            <a:pPr marL="285750" indent="-285750"/>
            <a:r>
              <a:rPr lang="en-US" dirty="0" err="1"/>
              <a:t>充分利用系统构建包的</a:t>
            </a:r>
            <a:r>
              <a:rPr lang="en-US" dirty="0" err="1" smtClean="0"/>
              <a:t>价值，比如</a:t>
            </a:r>
            <a:r>
              <a:rPr lang="en-US" dirty="0" err="1"/>
              <a:t>应用服务器升级、CVE、文件系统升级、PCF升级等</a:t>
            </a:r>
            <a:endParaRPr lang="en-US" dirty="0"/>
          </a:p>
          <a:p>
            <a:pPr marL="285750" indent="-285750"/>
            <a:endParaRPr lang="en-US" sz="1800" b="1" dirty="0" smtClean="0">
              <a:solidFill>
                <a:schemeClr val="lt2"/>
              </a:solidFill>
            </a:endParaRPr>
          </a:p>
          <a:p>
            <a:pPr>
              <a:buNone/>
            </a:pPr>
            <a:r>
              <a:rPr lang="zh-CN" altLang="en-US" sz="1800" b="1" dirty="0" smtClean="0">
                <a:solidFill>
                  <a:schemeClr val="lt2"/>
                </a:solidFill>
              </a:rPr>
              <a:t>适用场景</a:t>
            </a:r>
            <a:r>
              <a:rPr lang="en-US" sz="1800" b="1" dirty="0" smtClean="0">
                <a:solidFill>
                  <a:schemeClr val="lt2"/>
                </a:solidFill>
              </a:rPr>
              <a:t>：</a:t>
            </a:r>
            <a:endParaRPr lang="en-US" sz="1800" b="1" dirty="0">
              <a:solidFill>
                <a:schemeClr val="lt2"/>
              </a:solidFill>
            </a:endParaRPr>
          </a:p>
          <a:p>
            <a:pPr marL="285750" indent="-285750"/>
            <a:r>
              <a:rPr lang="en-US" dirty="0" err="1"/>
              <a:t>比如第三方应用的Agent</a:t>
            </a:r>
            <a:r>
              <a:rPr lang="en-US" dirty="0"/>
              <a:t> (ex. APM tool providers)</a:t>
            </a:r>
          </a:p>
          <a:p>
            <a:pPr marL="285750" indent="-285750"/>
            <a:r>
              <a:rPr lang="en-US" dirty="0"/>
              <a:t>多语言的支持</a:t>
            </a:r>
          </a:p>
          <a:p>
            <a:pPr marL="285750" indent="-285750"/>
            <a:r>
              <a:rPr lang="zh-CN" altLang="en-US" dirty="0" smtClean="0"/>
              <a:t>特定</a:t>
            </a:r>
            <a:r>
              <a:rPr lang="en-US" dirty="0" smtClean="0"/>
              <a:t>文件</a:t>
            </a:r>
            <a:r>
              <a:rPr lang="en-US" dirty="0"/>
              <a:t>目录的</a:t>
            </a:r>
            <a:r>
              <a:rPr lang="en-US" dirty="0" smtClean="0"/>
              <a:t>支持</a:t>
            </a:r>
            <a:r>
              <a:rPr lang="en-US" dirty="0"/>
              <a:t> </a:t>
            </a:r>
          </a:p>
        </p:txBody>
      </p:sp>
    </p:spTree>
    <p:extLst>
      <p:ext uri="{BB962C8B-B14F-4D97-AF65-F5344CB8AC3E}">
        <p14:creationId xmlns:p14="http://schemas.microsoft.com/office/powerpoint/2010/main" val="162148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altLang="zh-CN" dirty="0" err="1" smtClean="0"/>
              <a:t>CredHub</a:t>
            </a:r>
            <a:r>
              <a:rPr lang="zh-CN" altLang="en-US" dirty="0" smtClean="0"/>
              <a:t>统一密码和证书保存管理</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None/>
            </a:pPr>
            <a:r>
              <a:rPr lang="zh-CN" altLang="en-US" sz="1800" b="1" dirty="0" smtClean="0">
                <a:solidFill>
                  <a:schemeClr val="lt2"/>
                </a:solidFill>
              </a:rPr>
              <a:t>功能说明：</a:t>
            </a:r>
            <a:endParaRPr lang="en-US" sz="1800" b="1" dirty="0">
              <a:solidFill>
                <a:schemeClr val="lt2"/>
              </a:solidFill>
            </a:endParaRPr>
          </a:p>
          <a:p>
            <a:pPr marL="285750" indent="-285750"/>
            <a:r>
              <a:rPr lang="en-US" dirty="0" err="1"/>
              <a:t>BOSH和ERT等生成的密码、证书，包括Service</a:t>
            </a:r>
            <a:r>
              <a:rPr lang="en-US" dirty="0"/>
              <a:t> </a:t>
            </a:r>
            <a:r>
              <a:rPr lang="en-US" dirty="0" err="1"/>
              <a:t>Broker生成的密码证书，都只能由CredHub进行存储管理，通过集中管理，提升安全性</a:t>
            </a:r>
            <a:endParaRPr lang="en-US" dirty="0"/>
          </a:p>
          <a:p>
            <a:pPr marL="285750" indent="-285750"/>
            <a:r>
              <a:rPr lang="en-US" dirty="0" err="1"/>
              <a:t>未来会支持CredHub+HSM</a:t>
            </a:r>
            <a:r>
              <a:rPr lang="en-US" dirty="0"/>
              <a:t>(硬件安全存储)</a:t>
            </a:r>
          </a:p>
          <a:p>
            <a:pPr marL="285750" indent="-285750"/>
            <a:r>
              <a:rPr lang="en-US" dirty="0"/>
              <a:t>BOSH 部署清单不会再显示</a:t>
            </a:r>
            <a:r>
              <a:rPr lang="en-US" dirty="0" smtClean="0"/>
              <a:t>密码</a:t>
            </a:r>
            <a:endParaRPr lang="en-US" dirty="0"/>
          </a:p>
        </p:txBody>
      </p:sp>
    </p:spTree>
    <p:extLst>
      <p:ext uri="{BB962C8B-B14F-4D97-AF65-F5344CB8AC3E}">
        <p14:creationId xmlns:p14="http://schemas.microsoft.com/office/powerpoint/2010/main" val="43713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err="1" smtClean="0"/>
              <a:t>Gorouter支持容器最大并发请求数</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None/>
            </a:pPr>
            <a:r>
              <a:rPr lang="zh-CN" altLang="en-US" sz="1800" b="1" dirty="0" smtClean="0">
                <a:solidFill>
                  <a:schemeClr val="lt2"/>
                </a:solidFill>
              </a:rPr>
              <a:t>功能说明：</a:t>
            </a:r>
            <a:endParaRPr lang="en-US" sz="1800" b="1" dirty="0">
              <a:solidFill>
                <a:schemeClr val="lt2"/>
              </a:solidFill>
            </a:endParaRPr>
          </a:p>
          <a:p>
            <a:pPr marL="285750" indent="-285750"/>
            <a:r>
              <a:rPr lang="zh-CN" altLang="en-US" dirty="0"/>
              <a:t>通过配置，可以使得</a:t>
            </a:r>
            <a:r>
              <a:rPr lang="en-US" altLang="zh-CN" dirty="0" err="1"/>
              <a:t>GoRouter</a:t>
            </a:r>
            <a:r>
              <a:rPr lang="zh-CN" altLang="en-US" dirty="0"/>
              <a:t>进行流控，限制每个应用容器的最大并发请求数</a:t>
            </a:r>
            <a:endParaRPr lang="en-US" dirty="0"/>
          </a:p>
        </p:txBody>
      </p:sp>
    </p:spTree>
    <p:extLst>
      <p:ext uri="{BB962C8B-B14F-4D97-AF65-F5344CB8AC3E}">
        <p14:creationId xmlns:p14="http://schemas.microsoft.com/office/powerpoint/2010/main" val="203603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smtClean="0"/>
              <a:t>容器网络策略（C2C容器间网络策略）</a:t>
            </a:r>
            <a:endParaRPr lang="en" dirty="0"/>
          </a:p>
        </p:txBody>
      </p:sp>
      <p:sp>
        <p:nvSpPr>
          <p:cNvPr id="240" name="Shape 240"/>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a:buClr>
                <a:schemeClr val="tx2"/>
              </a:buClr>
              <a:buNone/>
            </a:pPr>
            <a:r>
              <a:rPr lang="zh-CN" altLang="en-US" sz="1800" b="1" dirty="0" smtClean="0">
                <a:solidFill>
                  <a:schemeClr val="lt2"/>
                </a:solidFill>
              </a:rPr>
              <a:t>功能说明：</a:t>
            </a:r>
            <a:endParaRPr lang="en-US" sz="1800" b="1" dirty="0">
              <a:solidFill>
                <a:schemeClr val="lt2"/>
              </a:solidFill>
            </a:endParaRPr>
          </a:p>
          <a:p>
            <a:pPr marL="457200" indent="-330200">
              <a:buClr>
                <a:schemeClr val="tx2"/>
              </a:buClr>
              <a:buSzPct val="100000"/>
              <a:buFont typeface="Arial" pitchFamily="34" charset="0"/>
              <a:buChar char="●"/>
            </a:pPr>
            <a:r>
              <a:rPr lang="zh-CN" altLang="en-US" sz="1600" dirty="0"/>
              <a:t>容器之间的网络是</a:t>
            </a:r>
            <a:r>
              <a:rPr lang="en-US" altLang="zh-CN" sz="1600" dirty="0"/>
              <a:t>Flannel</a:t>
            </a:r>
          </a:p>
          <a:p>
            <a:pPr marL="457200" indent="-330200">
              <a:buClr>
                <a:schemeClr val="tx2"/>
              </a:buClr>
              <a:buSzPct val="100000"/>
              <a:buFont typeface="Arial" pitchFamily="34" charset="0"/>
              <a:buChar char="●"/>
            </a:pPr>
            <a:r>
              <a:rPr lang="zh-CN" altLang="en-US" sz="1600" dirty="0"/>
              <a:t>可以配置网络之间的通信策略，允许某些应用之间的访问，不允许某些应用之间的访问</a:t>
            </a:r>
            <a:endParaRPr lang="en-US" altLang="zh-CN" sz="1600" dirty="0"/>
          </a:p>
          <a:p>
            <a:pPr marL="457200" indent="-330200">
              <a:buClr>
                <a:schemeClr val="tx2"/>
              </a:buClr>
              <a:buSzPct val="100000"/>
              <a:buFont typeface="Arial" pitchFamily="34" charset="0"/>
              <a:buChar char="●"/>
            </a:pPr>
            <a:r>
              <a:rPr lang="zh-CN" altLang="en-US" sz="1600" dirty="0"/>
              <a:t>支持容器之间的多端口访问</a:t>
            </a:r>
            <a:endParaRPr lang="en-US" altLang="zh-CN" sz="1600" dirty="0"/>
          </a:p>
          <a:p>
            <a:pPr marL="457200" lvl="1" indent="-330200">
              <a:buClr>
                <a:schemeClr val="tx2"/>
              </a:buClr>
              <a:buSzPct val="100000"/>
              <a:buFont typeface="Arial" pitchFamily="34" charset="0"/>
              <a:buChar char="●"/>
            </a:pPr>
            <a:r>
              <a:rPr lang="en-GB" altLang="zh-CN" sz="1600" dirty="0"/>
              <a:t>Add Policy: </a:t>
            </a:r>
            <a:r>
              <a:rPr lang="en-GB" altLang="zh-CN" sz="1600" dirty="0" err="1">
                <a:latin typeface="Courier New"/>
                <a:ea typeface="Courier New"/>
                <a:cs typeface="Courier New"/>
                <a:sym typeface="Courier New"/>
              </a:rPr>
              <a:t>cf</a:t>
            </a:r>
            <a:r>
              <a:rPr lang="en-GB" altLang="zh-CN" sz="1600" dirty="0">
                <a:latin typeface="Courier New"/>
                <a:ea typeface="Courier New"/>
                <a:cs typeface="Courier New"/>
                <a:sym typeface="Courier New"/>
              </a:rPr>
              <a:t> add-network-policy SOURCE_APP --destination-app DESTINATION_APP [(--protocol (</a:t>
            </a:r>
            <a:r>
              <a:rPr lang="en-GB" altLang="zh-CN" sz="1600" dirty="0" err="1">
                <a:latin typeface="Courier New"/>
                <a:ea typeface="Courier New"/>
                <a:cs typeface="Courier New"/>
                <a:sym typeface="Courier New"/>
              </a:rPr>
              <a:t>tcp</a:t>
            </a:r>
            <a:r>
              <a:rPr lang="en-GB" altLang="zh-CN" sz="1600" dirty="0">
                <a:latin typeface="Courier New"/>
                <a:ea typeface="Courier New"/>
                <a:cs typeface="Courier New"/>
                <a:sym typeface="Courier New"/>
              </a:rPr>
              <a:t> | </a:t>
            </a:r>
            <a:r>
              <a:rPr lang="en-GB" altLang="zh-CN" sz="1600" dirty="0" err="1">
                <a:latin typeface="Courier New"/>
                <a:ea typeface="Courier New"/>
                <a:cs typeface="Courier New"/>
                <a:sym typeface="Courier New"/>
              </a:rPr>
              <a:t>udp</a:t>
            </a:r>
            <a:r>
              <a:rPr lang="en-GB" altLang="zh-CN" sz="1600" dirty="0">
                <a:latin typeface="Courier New"/>
                <a:ea typeface="Courier New"/>
                <a:cs typeface="Courier New"/>
                <a:sym typeface="Courier New"/>
              </a:rPr>
              <a:t>) --port RANGE)]</a:t>
            </a:r>
          </a:p>
          <a:p>
            <a:pPr>
              <a:buNone/>
            </a:pPr>
            <a:endParaRPr lang="en-US" dirty="0"/>
          </a:p>
        </p:txBody>
      </p:sp>
    </p:spTree>
    <p:extLst>
      <p:ext uri="{BB962C8B-B14F-4D97-AF65-F5344CB8AC3E}">
        <p14:creationId xmlns:p14="http://schemas.microsoft.com/office/powerpoint/2010/main" val="76283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err="1" smtClean="0"/>
              <a:t>PCF运维管理PCF</a:t>
            </a:r>
            <a:r>
              <a:rPr lang="en-US" dirty="0" smtClean="0"/>
              <a:t> </a:t>
            </a:r>
            <a:r>
              <a:rPr lang="en-US" dirty="0" err="1" smtClean="0"/>
              <a:t>HealthWatch</a:t>
            </a:r>
            <a:endParaRPr lang="en" dirty="0"/>
          </a:p>
        </p:txBody>
      </p:sp>
      <p:sp>
        <p:nvSpPr>
          <p:cNvPr id="2" name="Text Placeholder 1"/>
          <p:cNvSpPr>
            <a:spLocks noGrp="1"/>
          </p:cNvSpPr>
          <p:nvPr>
            <p:ph type="body" idx="1"/>
          </p:nvPr>
        </p:nvSpPr>
        <p:spPr/>
        <p:txBody>
          <a:bodyPr/>
          <a:lstStyle/>
          <a:p>
            <a:endParaRPr lang="en-US"/>
          </a:p>
        </p:txBody>
      </p:sp>
      <p:pic>
        <p:nvPicPr>
          <p:cNvPr id="5" name="Shape 228"/>
          <p:cNvPicPr preferRelativeResize="0"/>
          <p:nvPr/>
        </p:nvPicPr>
        <p:blipFill>
          <a:blip r:embed="rId3">
            <a:alphaModFix/>
          </a:blip>
          <a:stretch>
            <a:fillRect/>
          </a:stretch>
        </p:blipFill>
        <p:spPr>
          <a:xfrm>
            <a:off x="152400" y="697575"/>
            <a:ext cx="3208075" cy="4022875"/>
          </a:xfrm>
          <a:prstGeom prst="rect">
            <a:avLst/>
          </a:prstGeom>
          <a:noFill/>
          <a:ln>
            <a:noFill/>
          </a:ln>
        </p:spPr>
      </p:pic>
      <p:pic>
        <p:nvPicPr>
          <p:cNvPr id="6" name="Shape 229"/>
          <p:cNvPicPr preferRelativeResize="0"/>
          <p:nvPr/>
        </p:nvPicPr>
        <p:blipFill rotWithShape="1">
          <a:blip r:embed="rId4">
            <a:alphaModFix/>
          </a:blip>
          <a:srcRect r="10152" b="11095"/>
          <a:stretch/>
        </p:blipFill>
        <p:spPr>
          <a:xfrm>
            <a:off x="4766525" y="697575"/>
            <a:ext cx="4201199" cy="3817226"/>
          </a:xfrm>
          <a:prstGeom prst="rect">
            <a:avLst/>
          </a:prstGeom>
          <a:noFill/>
          <a:ln>
            <a:noFill/>
          </a:ln>
        </p:spPr>
      </p:pic>
      <p:sp>
        <p:nvSpPr>
          <p:cNvPr id="7" name="Shape 230"/>
          <p:cNvSpPr txBox="1"/>
          <p:nvPr/>
        </p:nvSpPr>
        <p:spPr>
          <a:xfrm>
            <a:off x="2018750" y="4666900"/>
            <a:ext cx="1276500" cy="124500"/>
          </a:xfrm>
          <a:prstGeom prst="rect">
            <a:avLst/>
          </a:prstGeom>
          <a:noFill/>
          <a:ln>
            <a:noFill/>
          </a:ln>
        </p:spPr>
        <p:txBody>
          <a:bodyPr wrap="square" lIns="91425" tIns="91425" rIns="91425" bIns="91425" anchor="t" anchorCtr="0">
            <a:noAutofit/>
          </a:bodyPr>
          <a:lstStyle/>
          <a:p>
            <a:pPr lvl="0">
              <a:spcBef>
                <a:spcPts val="0"/>
              </a:spcBef>
              <a:buNone/>
            </a:pPr>
            <a:r>
              <a:rPr lang="en" sz="800"/>
              <a:t>Primary Ops Dashboard</a:t>
            </a:r>
          </a:p>
        </p:txBody>
      </p:sp>
      <p:sp>
        <p:nvSpPr>
          <p:cNvPr id="8" name="Shape 231"/>
          <p:cNvSpPr txBox="1"/>
          <p:nvPr/>
        </p:nvSpPr>
        <p:spPr>
          <a:xfrm>
            <a:off x="7654325" y="4482850"/>
            <a:ext cx="1276500" cy="124500"/>
          </a:xfrm>
          <a:prstGeom prst="rect">
            <a:avLst/>
          </a:prstGeom>
          <a:noFill/>
          <a:ln>
            <a:noFill/>
          </a:ln>
        </p:spPr>
        <p:txBody>
          <a:bodyPr wrap="square" lIns="91425" tIns="91425" rIns="91425" bIns="91425" anchor="t" anchorCtr="0">
            <a:noAutofit/>
          </a:bodyPr>
          <a:lstStyle/>
          <a:p>
            <a:pPr lvl="0" rtl="0">
              <a:spcBef>
                <a:spcPts val="0"/>
              </a:spcBef>
              <a:buNone/>
            </a:pPr>
            <a:r>
              <a:rPr lang="en" sz="800"/>
              <a:t>CLI Smoke Test Results</a:t>
            </a:r>
          </a:p>
        </p:txBody>
      </p:sp>
      <p:pic>
        <p:nvPicPr>
          <p:cNvPr id="9" name="Shape 232"/>
          <p:cNvPicPr preferRelativeResize="0"/>
          <p:nvPr/>
        </p:nvPicPr>
        <p:blipFill>
          <a:blip r:embed="rId5">
            <a:alphaModFix/>
          </a:blip>
          <a:stretch>
            <a:fillRect/>
          </a:stretch>
        </p:blipFill>
        <p:spPr>
          <a:xfrm>
            <a:off x="3515100" y="649988"/>
            <a:ext cx="1096788" cy="1036623"/>
          </a:xfrm>
          <a:prstGeom prst="rect">
            <a:avLst/>
          </a:prstGeom>
          <a:noFill/>
          <a:ln>
            <a:noFill/>
          </a:ln>
        </p:spPr>
      </p:pic>
      <p:pic>
        <p:nvPicPr>
          <p:cNvPr id="10" name="Shape 233"/>
          <p:cNvPicPr preferRelativeResize="0"/>
          <p:nvPr/>
        </p:nvPicPr>
        <p:blipFill>
          <a:blip r:embed="rId6">
            <a:alphaModFix/>
          </a:blip>
          <a:stretch>
            <a:fillRect/>
          </a:stretch>
        </p:blipFill>
        <p:spPr>
          <a:xfrm>
            <a:off x="3515100" y="1596581"/>
            <a:ext cx="1096800" cy="3171456"/>
          </a:xfrm>
          <a:prstGeom prst="rect">
            <a:avLst/>
          </a:prstGeom>
          <a:noFill/>
          <a:ln>
            <a:noFill/>
          </a:ln>
        </p:spPr>
      </p:pic>
    </p:spTree>
    <p:extLst>
      <p:ext uri="{BB962C8B-B14F-4D97-AF65-F5344CB8AC3E}">
        <p14:creationId xmlns:p14="http://schemas.microsoft.com/office/powerpoint/2010/main" val="3244965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0"/>
        <p:cNvGrpSpPr/>
        <p:nvPr/>
      </p:nvGrpSpPr>
      <p:grpSpPr>
        <a:xfrm>
          <a:off x="0" y="0"/>
          <a:ext cx="0" cy="0"/>
          <a:chOff x="0" y="0"/>
          <a:chExt cx="0" cy="0"/>
        </a:xfrm>
      </p:grpSpPr>
      <p:sp>
        <p:nvSpPr>
          <p:cNvPr id="5051" name="Shape 5051"/>
          <p:cNvSpPr/>
          <p:nvPr/>
        </p:nvSpPr>
        <p:spPr>
          <a:xfrm rot="10800000">
            <a:off x="1534222" y="2007183"/>
            <a:ext cx="2130900" cy="2289300"/>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2" name="Shape 5052"/>
          <p:cNvSpPr/>
          <p:nvPr/>
        </p:nvSpPr>
        <p:spPr>
          <a:xfrm flipH="1">
            <a:off x="1534225" y="831550"/>
            <a:ext cx="2130900" cy="669600"/>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3" name="Shape 5053"/>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a:spcBef>
                <a:spcPts val="0"/>
              </a:spcBef>
              <a:buNone/>
            </a:pPr>
            <a:endParaRPr/>
          </a:p>
        </p:txBody>
      </p:sp>
      <p:sp>
        <p:nvSpPr>
          <p:cNvPr id="5054" name="Shape 5054"/>
          <p:cNvSpPr/>
          <p:nvPr/>
        </p:nvSpPr>
        <p:spPr>
          <a:xfrm flipH="1">
            <a:off x="6183075" y="831507"/>
            <a:ext cx="2130900" cy="669600"/>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rtl="0">
              <a:spcBef>
                <a:spcPts val="0"/>
              </a:spcBef>
              <a:buNone/>
            </a:pPr>
            <a:endParaRPr/>
          </a:p>
        </p:txBody>
      </p:sp>
      <p:sp>
        <p:nvSpPr>
          <p:cNvPr id="5055" name="Shape 5055"/>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6" name="Shape 5056"/>
          <p:cNvSpPr/>
          <p:nvPr/>
        </p:nvSpPr>
        <p:spPr>
          <a:xfrm flipH="1">
            <a:off x="3859775" y="831507"/>
            <a:ext cx="2130900" cy="669600"/>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7" name="Shape 5057"/>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8" name="Shape 5058"/>
          <p:cNvSpPr/>
          <p:nvPr/>
        </p:nvSpPr>
        <p:spPr>
          <a:xfrm>
            <a:off x="6184118" y="831583"/>
            <a:ext cx="2130899" cy="3465000"/>
          </a:xfrm>
          <a:prstGeom prst="roundRect">
            <a:avLst>
              <a:gd name="adj" fmla="val 2673"/>
            </a:avLst>
          </a:prstGeom>
          <a:noFill/>
          <a:ln w="9525" cap="rnd"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9" name="Shape 5059"/>
          <p:cNvSpPr/>
          <p:nvPr/>
        </p:nvSpPr>
        <p:spPr>
          <a:xfrm>
            <a:off x="3860818" y="831583"/>
            <a:ext cx="2130900" cy="3465000"/>
          </a:xfrm>
          <a:prstGeom prst="roundRect">
            <a:avLst>
              <a:gd name="adj" fmla="val 2673"/>
            </a:avLst>
          </a:prstGeom>
          <a:noFill/>
          <a:ln w="9525" cap="rnd"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60" name="Shape 5060"/>
          <p:cNvSpPr txBox="1"/>
          <p:nvPr/>
        </p:nvSpPr>
        <p:spPr>
          <a:xfrm>
            <a:off x="1766530" y="831583"/>
            <a:ext cx="16728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500" b="1" dirty="0" smtClean="0">
                <a:solidFill>
                  <a:schemeClr val="accent2"/>
                </a:solidFill>
                <a:latin typeface="Proxima Nova"/>
                <a:ea typeface="Proxima Nova"/>
                <a:cs typeface="Proxima Nova"/>
                <a:sym typeface="Proxima Nova"/>
              </a:rPr>
              <a:t>容器编排</a:t>
            </a:r>
            <a:r>
              <a:rPr lang="en-US" altLang="zh-CN" sz="1500" b="1" dirty="0" smtClean="0">
                <a:solidFill>
                  <a:schemeClr val="accent2"/>
                </a:solidFill>
                <a:latin typeface="Proxima Nova"/>
                <a:ea typeface="Proxima Nova"/>
                <a:cs typeface="Proxima Nova"/>
                <a:sym typeface="Proxima Nova"/>
              </a:rPr>
              <a:t>(</a:t>
            </a:r>
            <a:r>
              <a:rPr lang="en-US" altLang="zh-CN" sz="1500" b="1" dirty="0" err="1" smtClean="0">
                <a:solidFill>
                  <a:schemeClr val="accent2"/>
                </a:solidFill>
                <a:latin typeface="Proxima Nova"/>
                <a:ea typeface="Proxima Nova"/>
                <a:cs typeface="Proxima Nova"/>
                <a:sym typeface="Proxima Nova"/>
              </a:rPr>
              <a:t>CaaS</a:t>
            </a:r>
            <a:r>
              <a:rPr lang="en-US" altLang="zh-CN" sz="1500" b="1" dirty="0" smtClean="0">
                <a:solidFill>
                  <a:schemeClr val="accent2"/>
                </a:solidFill>
                <a:latin typeface="Proxima Nova"/>
                <a:ea typeface="Proxima Nova"/>
                <a:cs typeface="Proxima Nova"/>
                <a:sym typeface="Proxima Nova"/>
              </a:rPr>
              <a:t>)</a:t>
            </a:r>
            <a:endParaRPr lang="en" sz="1500" b="1" dirty="0">
              <a:solidFill>
                <a:schemeClr val="accent2"/>
              </a:solidFill>
              <a:latin typeface="Proxima Nova"/>
              <a:ea typeface="Proxima Nova"/>
              <a:cs typeface="Proxima Nova"/>
              <a:sym typeface="Proxima Nova"/>
            </a:endParaRPr>
          </a:p>
        </p:txBody>
      </p:sp>
      <p:sp>
        <p:nvSpPr>
          <p:cNvPr id="5061" name="Shape 5061"/>
          <p:cNvSpPr txBox="1"/>
          <p:nvPr/>
        </p:nvSpPr>
        <p:spPr>
          <a:xfrm>
            <a:off x="1697843" y="2137097"/>
            <a:ext cx="1810200" cy="312600"/>
          </a:xfrm>
          <a:prstGeom prst="rect">
            <a:avLst/>
          </a:prstGeom>
          <a:noFill/>
          <a:ln>
            <a:noFill/>
          </a:ln>
        </p:spPr>
        <p:txBody>
          <a:bodyPr lIns="91425" tIns="91425" rIns="91425" bIns="91425" anchor="t" anchorCtr="0">
            <a:noAutofit/>
          </a:bodyPr>
          <a:lstStyle/>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容器调度</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网络、路由、日志、监控</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p:txBody>
      </p:sp>
      <p:sp>
        <p:nvSpPr>
          <p:cNvPr id="5062" name="Shape 5062"/>
          <p:cNvSpPr/>
          <p:nvPr/>
        </p:nvSpPr>
        <p:spPr>
          <a:xfrm>
            <a:off x="1766583" y="1598558"/>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a:solidFill>
                  <a:srgbClr val="0B223F"/>
                </a:solidFill>
                <a:latin typeface="Proxima Nova"/>
                <a:ea typeface="Proxima Nova"/>
                <a:cs typeface="Proxima Nova"/>
                <a:sym typeface="Proxima Nova"/>
              </a:rPr>
              <a:t>CONTAINER</a:t>
            </a:r>
          </a:p>
        </p:txBody>
      </p:sp>
      <p:cxnSp>
        <p:nvCxnSpPr>
          <p:cNvPr id="5063" name="Shape 5063"/>
          <p:cNvCxnSpPr/>
          <p:nvPr/>
        </p:nvCxnSpPr>
        <p:spPr>
          <a:xfrm rot="10800000">
            <a:off x="364550" y="1501133"/>
            <a:ext cx="8428500" cy="0"/>
          </a:xfrm>
          <a:prstGeom prst="straightConnector1">
            <a:avLst/>
          </a:prstGeom>
          <a:noFill/>
          <a:ln w="9525" cap="flat" cmpd="sng">
            <a:solidFill>
              <a:schemeClr val="lt1"/>
            </a:solidFill>
            <a:prstDash val="dot"/>
            <a:round/>
            <a:headEnd type="none" w="med" len="med"/>
            <a:tailEnd type="none" w="med" len="med"/>
          </a:ln>
        </p:spPr>
      </p:cxnSp>
      <p:sp>
        <p:nvSpPr>
          <p:cNvPr id="5064" name="Shape 5064"/>
          <p:cNvSpPr txBox="1">
            <a:spLocks noGrp="1"/>
          </p:cNvSpPr>
          <p:nvPr>
            <p:ph type="title"/>
          </p:nvPr>
        </p:nvSpPr>
        <p:spPr>
          <a:xfrm>
            <a:off x="253550" y="151275"/>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zh-CN" altLang="en-US" sz="2400" dirty="0">
                <a:solidFill>
                  <a:schemeClr val="accent1">
                    <a:lumMod val="50000"/>
                  </a:schemeClr>
                </a:solidFill>
                <a:latin typeface="黑体" panose="02010609060101010101" pitchFamily="49" charset="-122"/>
                <a:ea typeface="黑体" panose="02010609060101010101" pitchFamily="49" charset="-122"/>
                <a:sym typeface="Arial"/>
              </a:rPr>
              <a:t>不同的负荷选择不同的平台</a:t>
            </a:r>
            <a:endParaRPr lang="en" sz="2400" dirty="0">
              <a:solidFill>
                <a:schemeClr val="accent1">
                  <a:lumMod val="50000"/>
                </a:schemeClr>
              </a:solidFill>
              <a:latin typeface="黑体" panose="02010609060101010101" pitchFamily="49" charset="-122"/>
              <a:ea typeface="黑体" panose="02010609060101010101" pitchFamily="49" charset="-122"/>
              <a:sym typeface="Arial"/>
            </a:endParaRPr>
          </a:p>
        </p:txBody>
      </p:sp>
      <p:cxnSp>
        <p:nvCxnSpPr>
          <p:cNvPr id="5065" name="Shape 5065"/>
          <p:cNvCxnSpPr/>
          <p:nvPr/>
        </p:nvCxnSpPr>
        <p:spPr>
          <a:xfrm rot="10800000">
            <a:off x="364550" y="2007320"/>
            <a:ext cx="8428500" cy="0"/>
          </a:xfrm>
          <a:prstGeom prst="straightConnector1">
            <a:avLst/>
          </a:prstGeom>
          <a:noFill/>
          <a:ln w="9525" cap="flat" cmpd="sng">
            <a:solidFill>
              <a:schemeClr val="lt1"/>
            </a:solidFill>
            <a:prstDash val="dot"/>
            <a:round/>
            <a:headEnd type="none" w="med" len="med"/>
            <a:tailEnd type="none" w="med" len="med"/>
          </a:ln>
        </p:spPr>
      </p:cxnSp>
      <p:sp>
        <p:nvSpPr>
          <p:cNvPr id="5066" name="Shape 5066"/>
          <p:cNvSpPr txBox="1"/>
          <p:nvPr/>
        </p:nvSpPr>
        <p:spPr>
          <a:xfrm>
            <a:off x="262453" y="1481319"/>
            <a:ext cx="1040100" cy="499799"/>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开发者交付</a:t>
            </a:r>
            <a:endParaRPr lang="en" sz="1200" dirty="0">
              <a:solidFill>
                <a:schemeClr val="dk1"/>
              </a:solidFill>
              <a:latin typeface="Proxima Nova"/>
              <a:ea typeface="Proxima Nova"/>
              <a:cs typeface="Proxima Nova"/>
              <a:sym typeface="Proxima Nova"/>
            </a:endParaRPr>
          </a:p>
        </p:txBody>
      </p:sp>
      <p:sp>
        <p:nvSpPr>
          <p:cNvPr id="5067" name="Shape 5067"/>
          <p:cNvSpPr txBox="1"/>
          <p:nvPr/>
        </p:nvSpPr>
        <p:spPr>
          <a:xfrm>
            <a:off x="262453" y="2034344"/>
            <a:ext cx="10401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平台功能</a:t>
            </a:r>
            <a:endParaRPr lang="en" sz="1200" dirty="0">
              <a:solidFill>
                <a:schemeClr val="dk1"/>
              </a:solidFill>
              <a:latin typeface="Proxima Nova"/>
              <a:ea typeface="Proxima Nova"/>
              <a:cs typeface="Proxima Nova"/>
              <a:sym typeface="Proxima Nova"/>
            </a:endParaRPr>
          </a:p>
        </p:txBody>
      </p:sp>
      <p:sp>
        <p:nvSpPr>
          <p:cNvPr id="5068" name="Shape 5068"/>
          <p:cNvSpPr txBox="1"/>
          <p:nvPr/>
        </p:nvSpPr>
        <p:spPr>
          <a:xfrm>
            <a:off x="4088855" y="831583"/>
            <a:ext cx="16728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500" b="1" dirty="0" smtClean="0">
                <a:solidFill>
                  <a:schemeClr val="accent3"/>
                </a:solidFill>
                <a:latin typeface="Proxima Nova"/>
                <a:ea typeface="Proxima Nova"/>
                <a:cs typeface="Proxima Nova"/>
                <a:sym typeface="Proxima Nova"/>
              </a:rPr>
              <a:t>应用平台</a:t>
            </a:r>
            <a:r>
              <a:rPr lang="en-US" altLang="zh-CN" sz="1500" b="1" dirty="0" smtClean="0">
                <a:solidFill>
                  <a:schemeClr val="accent3"/>
                </a:solidFill>
                <a:latin typeface="Proxima Nova"/>
                <a:ea typeface="Proxima Nova"/>
                <a:cs typeface="Proxima Nova"/>
                <a:sym typeface="Proxima Nova"/>
              </a:rPr>
              <a:t>(PaaS)</a:t>
            </a:r>
            <a:endParaRPr lang="en" sz="1500" b="1" dirty="0">
              <a:solidFill>
                <a:schemeClr val="accent3"/>
              </a:solidFill>
              <a:latin typeface="Proxima Nova"/>
              <a:ea typeface="Proxima Nova"/>
              <a:cs typeface="Proxima Nova"/>
              <a:sym typeface="Proxima Nova"/>
            </a:endParaRPr>
          </a:p>
        </p:txBody>
      </p:sp>
      <p:sp>
        <p:nvSpPr>
          <p:cNvPr id="5069" name="Shape 5069"/>
          <p:cNvSpPr/>
          <p:nvPr/>
        </p:nvSpPr>
        <p:spPr>
          <a:xfrm>
            <a:off x="4088908" y="1598570"/>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a:solidFill>
                  <a:srgbClr val="0B223F"/>
                </a:solidFill>
                <a:latin typeface="Proxima Nova"/>
                <a:ea typeface="Proxima Nova"/>
                <a:cs typeface="Proxima Nova"/>
                <a:sym typeface="Proxima Nova"/>
              </a:rPr>
              <a:t>APPLICATION</a:t>
            </a:r>
          </a:p>
        </p:txBody>
      </p:sp>
      <p:sp>
        <p:nvSpPr>
          <p:cNvPr id="5070" name="Shape 5070"/>
          <p:cNvSpPr/>
          <p:nvPr/>
        </p:nvSpPr>
        <p:spPr>
          <a:xfrm>
            <a:off x="3977250" y="2230144"/>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容器编排</a:t>
            </a:r>
            <a:endParaRPr lang="en" sz="1100" b="1" dirty="0">
              <a:solidFill>
                <a:schemeClr val="accent2"/>
              </a:solidFill>
              <a:latin typeface="Proxima Nova"/>
              <a:ea typeface="Proxima Nova"/>
              <a:cs typeface="Proxima Nova"/>
              <a:sym typeface="Proxima Nova"/>
            </a:endParaRPr>
          </a:p>
        </p:txBody>
      </p:sp>
      <p:sp>
        <p:nvSpPr>
          <p:cNvPr id="5071" name="Shape 5071"/>
          <p:cNvSpPr/>
          <p:nvPr/>
        </p:nvSpPr>
        <p:spPr>
          <a:xfrm>
            <a:off x="4819025" y="2708876"/>
            <a:ext cx="214500" cy="214500"/>
          </a:xfrm>
          <a:prstGeom prst="mathPlus">
            <a:avLst>
              <a:gd name="adj1" fmla="val 23520"/>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72" name="Shape 5072"/>
          <p:cNvSpPr txBox="1"/>
          <p:nvPr/>
        </p:nvSpPr>
        <p:spPr>
          <a:xfrm>
            <a:off x="6412155" y="831583"/>
            <a:ext cx="1672800" cy="499800"/>
          </a:xfrm>
          <a:prstGeom prst="rect">
            <a:avLst/>
          </a:prstGeom>
          <a:noFill/>
          <a:ln>
            <a:noFill/>
          </a:ln>
        </p:spPr>
        <p:txBody>
          <a:bodyPr lIns="91425" tIns="91425" rIns="91425" bIns="91425" anchor="t" anchorCtr="0">
            <a:noAutofit/>
          </a:bodyPr>
          <a:lstStyle/>
          <a:p>
            <a:pPr lvl="0" rtl="0">
              <a:spcBef>
                <a:spcPts val="0"/>
              </a:spcBef>
              <a:buNone/>
            </a:pPr>
            <a:r>
              <a:rPr lang="en" sz="1500" b="1" dirty="0">
                <a:solidFill>
                  <a:schemeClr val="accent4"/>
                </a:solidFill>
                <a:latin typeface="Proxima Nova"/>
                <a:ea typeface="Proxima Nova"/>
                <a:cs typeface="Proxima Nova"/>
                <a:sym typeface="Proxima Nova"/>
              </a:rPr>
              <a:t>Serverless Functions</a:t>
            </a:r>
          </a:p>
        </p:txBody>
      </p:sp>
      <p:sp>
        <p:nvSpPr>
          <p:cNvPr id="5073" name="Shape 5073"/>
          <p:cNvSpPr/>
          <p:nvPr/>
        </p:nvSpPr>
        <p:spPr>
          <a:xfrm>
            <a:off x="6412208" y="1598570"/>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a:solidFill>
                  <a:srgbClr val="0B223F"/>
                </a:solidFill>
                <a:latin typeface="Proxima Nova"/>
                <a:ea typeface="Proxima Nova"/>
                <a:cs typeface="Proxima Nova"/>
                <a:sym typeface="Proxima Nova"/>
              </a:rPr>
              <a:t>FUNCTION</a:t>
            </a:r>
          </a:p>
        </p:txBody>
      </p:sp>
      <p:sp>
        <p:nvSpPr>
          <p:cNvPr id="5074" name="Shape 5074"/>
          <p:cNvSpPr/>
          <p:nvPr/>
        </p:nvSpPr>
        <p:spPr>
          <a:xfrm>
            <a:off x="6300475" y="2230144"/>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100" b="1">
                <a:solidFill>
                  <a:schemeClr val="accent3"/>
                </a:solidFill>
                <a:latin typeface="Proxima Nova"/>
                <a:ea typeface="Proxima Nova"/>
                <a:cs typeface="Proxima Nova"/>
                <a:sym typeface="Proxima Nova"/>
              </a:rPr>
              <a:t>Application Platform</a:t>
            </a:r>
          </a:p>
        </p:txBody>
      </p:sp>
      <p:sp>
        <p:nvSpPr>
          <p:cNvPr id="5075" name="Shape 5075"/>
          <p:cNvSpPr/>
          <p:nvPr/>
        </p:nvSpPr>
        <p:spPr>
          <a:xfrm>
            <a:off x="7142350" y="2708876"/>
            <a:ext cx="214500" cy="214500"/>
          </a:xfrm>
          <a:prstGeom prst="mathPlus">
            <a:avLst>
              <a:gd name="adj1" fmla="val 23520"/>
            </a:avLst>
          </a:prstGeom>
          <a:solidFill>
            <a:schemeClr val="accent4"/>
          </a:solidFill>
          <a:ln>
            <a:noFill/>
          </a:ln>
        </p:spPr>
        <p:txBody>
          <a:bodyPr lIns="91425" tIns="91425" rIns="91425" bIns="91425" anchor="ctr" anchorCtr="0">
            <a:noAutofit/>
          </a:bodyPr>
          <a:lstStyle/>
          <a:p>
            <a:pPr lvl="0">
              <a:spcBef>
                <a:spcPts val="0"/>
              </a:spcBef>
              <a:buNone/>
            </a:pPr>
            <a:endParaRPr/>
          </a:p>
        </p:txBody>
      </p:sp>
      <p:cxnSp>
        <p:nvCxnSpPr>
          <p:cNvPr id="5076" name="Shape 5076"/>
          <p:cNvCxnSpPr/>
          <p:nvPr/>
        </p:nvCxnSpPr>
        <p:spPr>
          <a:xfrm rot="10800000">
            <a:off x="364550" y="4400145"/>
            <a:ext cx="8428500" cy="0"/>
          </a:xfrm>
          <a:prstGeom prst="straightConnector1">
            <a:avLst/>
          </a:prstGeom>
          <a:noFill/>
          <a:ln w="9525" cap="flat" cmpd="sng">
            <a:solidFill>
              <a:schemeClr val="lt1"/>
            </a:solidFill>
            <a:prstDash val="dot"/>
            <a:round/>
            <a:headEnd type="none" w="med" len="med"/>
            <a:tailEnd type="none" w="med" len="med"/>
          </a:ln>
        </p:spPr>
      </p:cxnSp>
      <p:sp>
        <p:nvSpPr>
          <p:cNvPr id="5077" name="Shape 5077"/>
          <p:cNvSpPr/>
          <p:nvPr/>
        </p:nvSpPr>
        <p:spPr>
          <a:xfrm>
            <a:off x="1534207" y="4503733"/>
            <a:ext cx="6779700" cy="330300"/>
          </a:xfrm>
          <a:prstGeom prst="roundRect">
            <a:avLst>
              <a:gd name="adj" fmla="val 13626"/>
            </a:avLst>
          </a:prstGeom>
          <a:solidFill>
            <a:srgbClr val="CFD5DD"/>
          </a:solidFill>
          <a:ln>
            <a:noFill/>
          </a:ln>
        </p:spPr>
        <p:txBody>
          <a:bodyPr lIns="0" tIns="0" rIns="0" bIns="9125" anchor="ctr" anchorCtr="0">
            <a:noAutofit/>
          </a:bodyPr>
          <a:lstStyle/>
          <a:p>
            <a:pPr marL="0" marR="0" lvl="0" indent="0" algn="ctr" rtl="0">
              <a:spcBef>
                <a:spcPts val="0"/>
              </a:spcBef>
              <a:buSzPct val="25000"/>
              <a:buNone/>
            </a:pPr>
            <a:r>
              <a:rPr lang="en" sz="1200" b="1">
                <a:solidFill>
                  <a:schemeClr val="dk1"/>
                </a:solidFill>
                <a:latin typeface="Proxima Nova"/>
                <a:ea typeface="Proxima Nova"/>
                <a:cs typeface="Proxima Nova"/>
                <a:sym typeface="Proxima Nova"/>
              </a:rPr>
              <a:t>IaaS</a:t>
            </a:r>
          </a:p>
        </p:txBody>
      </p:sp>
      <p:sp>
        <p:nvSpPr>
          <p:cNvPr id="5078" name="Shape 5078"/>
          <p:cNvSpPr txBox="1"/>
          <p:nvPr/>
        </p:nvSpPr>
        <p:spPr>
          <a:xfrm>
            <a:off x="3910924" y="2880588"/>
            <a:ext cx="2028600" cy="312600"/>
          </a:xfrm>
          <a:prstGeom prst="rect">
            <a:avLst/>
          </a:prstGeom>
          <a:noFill/>
          <a:ln>
            <a:noFill/>
          </a:ln>
        </p:spPr>
        <p:txBody>
          <a:bodyPr lIns="91425" tIns="91425" rIns="91425" bIns="91425" anchor="t" anchorCtr="0">
            <a:noAutofit/>
          </a:bodyPr>
          <a:lstStyle/>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容器镜像和构建</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en" sz="1100" dirty="0" smtClean="0">
                <a:solidFill>
                  <a:schemeClr val="accent3"/>
                </a:solidFill>
                <a:latin typeface="Proxima Nova"/>
                <a:ea typeface="Proxima Nova"/>
                <a:cs typeface="Proxima Nova"/>
                <a:sym typeface="Proxima Nova"/>
              </a:rPr>
              <a:t>L7</a:t>
            </a:r>
            <a:r>
              <a:rPr lang="zh-CN" altLang="en-US" sz="1100" dirty="0" smtClean="0">
                <a:solidFill>
                  <a:schemeClr val="accent3"/>
                </a:solidFill>
                <a:latin typeface="Proxima Nova"/>
                <a:ea typeface="Proxima Nova"/>
                <a:cs typeface="Proxima Nova"/>
                <a:sym typeface="Proxima Nova"/>
              </a:rPr>
              <a:t>的网络分发和路由</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日志、监控、监控指标采集</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服务目录</a:t>
            </a:r>
            <a:endParaRPr lang="en-US" altLang="zh-CN" sz="1100" dirty="0" smtClean="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租户管理、容量管理、用量</a:t>
            </a:r>
            <a:endParaRPr lang="en" sz="1100" dirty="0">
              <a:solidFill>
                <a:schemeClr val="accent3"/>
              </a:solidFill>
              <a:latin typeface="Proxima Nova"/>
              <a:ea typeface="Proxima Nova"/>
              <a:cs typeface="Proxima Nova"/>
              <a:sym typeface="Proxima Nova"/>
            </a:endParaRPr>
          </a:p>
        </p:txBody>
      </p:sp>
      <p:sp>
        <p:nvSpPr>
          <p:cNvPr id="5079" name="Shape 5079"/>
          <p:cNvSpPr txBox="1"/>
          <p:nvPr/>
        </p:nvSpPr>
        <p:spPr>
          <a:xfrm>
            <a:off x="6234224" y="2880588"/>
            <a:ext cx="2028600" cy="312600"/>
          </a:xfrm>
          <a:prstGeom prst="rect">
            <a:avLst/>
          </a:prstGeom>
          <a:noFill/>
          <a:ln>
            <a:noFill/>
          </a:ln>
        </p:spPr>
        <p:txBody>
          <a:bodyPr lIns="91425" tIns="91425" rIns="91425" bIns="91425" anchor="t" anchorCtr="0">
            <a:noAutofit/>
          </a:bodyPr>
          <a:lstStyle/>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调度</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执行服务</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endParaRPr sz="1100" dirty="0">
              <a:solidFill>
                <a:schemeClr val="accent4"/>
              </a:solidFill>
              <a:latin typeface="Proxima Nova"/>
              <a:ea typeface="Proxima Nova"/>
              <a:cs typeface="Proxima Nova"/>
              <a:sym typeface="Proxima Nova"/>
            </a:endParaRPr>
          </a:p>
        </p:txBody>
      </p:sp>
      <p:sp>
        <p:nvSpPr>
          <p:cNvPr id="5080" name="Shape 5080"/>
          <p:cNvSpPr/>
          <p:nvPr/>
        </p:nvSpPr>
        <p:spPr>
          <a:xfrm rot="5400000">
            <a:off x="1516975" y="951594"/>
            <a:ext cx="214500" cy="180000"/>
          </a:xfrm>
          <a:prstGeom prst="triangle">
            <a:avLst>
              <a:gd name="adj" fmla="val 56256"/>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5081" name="Shape 5081"/>
          <p:cNvSpPr/>
          <p:nvPr/>
        </p:nvSpPr>
        <p:spPr>
          <a:xfrm rot="5400000">
            <a:off x="3841925" y="951594"/>
            <a:ext cx="214500" cy="180000"/>
          </a:xfrm>
          <a:prstGeom prst="triangle">
            <a:avLst>
              <a:gd name="adj" fmla="val 56256"/>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82" name="Shape 5082"/>
          <p:cNvSpPr/>
          <p:nvPr/>
        </p:nvSpPr>
        <p:spPr>
          <a:xfrm rot="5400000">
            <a:off x="6166875" y="951594"/>
            <a:ext cx="214500" cy="180000"/>
          </a:xfrm>
          <a:prstGeom prst="triangle">
            <a:avLst>
              <a:gd name="adj" fmla="val 56256"/>
            </a:avLst>
          </a:prstGeom>
          <a:solidFill>
            <a:schemeClr val="accent4"/>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err="1" smtClean="0"/>
              <a:t>PCF运维管理PCF</a:t>
            </a:r>
            <a:r>
              <a:rPr lang="en-US" dirty="0" smtClean="0"/>
              <a:t> </a:t>
            </a:r>
            <a:r>
              <a:rPr lang="en-US" dirty="0" err="1" smtClean="0"/>
              <a:t>HealthWatch</a:t>
            </a:r>
            <a:endParaRPr lang="en" dirty="0"/>
          </a:p>
        </p:txBody>
      </p:sp>
      <p:pic>
        <p:nvPicPr>
          <p:cNvPr id="11" name="Shape 239"/>
          <p:cNvPicPr preferRelativeResize="0"/>
          <p:nvPr/>
        </p:nvPicPr>
        <p:blipFill>
          <a:blip r:embed="rId3">
            <a:alphaModFix/>
          </a:blip>
          <a:stretch>
            <a:fillRect/>
          </a:stretch>
        </p:blipFill>
        <p:spPr>
          <a:xfrm>
            <a:off x="383075" y="697575"/>
            <a:ext cx="3583301" cy="4033852"/>
          </a:xfrm>
          <a:prstGeom prst="rect">
            <a:avLst/>
          </a:prstGeom>
          <a:noFill/>
          <a:ln>
            <a:noFill/>
          </a:ln>
        </p:spPr>
      </p:pic>
      <p:pic>
        <p:nvPicPr>
          <p:cNvPr id="12" name="Shape 240"/>
          <p:cNvPicPr preferRelativeResize="0"/>
          <p:nvPr/>
        </p:nvPicPr>
        <p:blipFill>
          <a:blip r:embed="rId4">
            <a:alphaModFix/>
          </a:blip>
          <a:stretch>
            <a:fillRect/>
          </a:stretch>
        </p:blipFill>
        <p:spPr>
          <a:xfrm>
            <a:off x="4118775" y="697575"/>
            <a:ext cx="4725371" cy="4033851"/>
          </a:xfrm>
          <a:prstGeom prst="rect">
            <a:avLst/>
          </a:prstGeom>
          <a:noFill/>
          <a:ln>
            <a:noFill/>
          </a:ln>
        </p:spPr>
      </p:pic>
    </p:spTree>
    <p:extLst>
      <p:ext uri="{BB962C8B-B14F-4D97-AF65-F5344CB8AC3E}">
        <p14:creationId xmlns:p14="http://schemas.microsoft.com/office/powerpoint/2010/main" val="409005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US" dirty="0" smtClean="0"/>
              <a:t>PCF </a:t>
            </a:r>
            <a:r>
              <a:rPr lang="en-US" dirty="0" err="1" smtClean="0"/>
              <a:t>HealthWatch可以自动、持续测试</a:t>
            </a:r>
            <a:endParaRPr lang="en" dirty="0"/>
          </a:p>
        </p:txBody>
      </p:sp>
      <p:sp>
        <p:nvSpPr>
          <p:cNvPr id="12" name="Shape 248"/>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lvl="0">
              <a:spcBef>
                <a:spcPts val="0"/>
              </a:spcBef>
              <a:buNone/>
            </a:pPr>
            <a:r>
              <a:rPr lang="zh-CN" altLang="en-US" sz="1400" dirty="0" smtClean="0"/>
              <a:t>可以执行下面的自动化的持续验证测试</a:t>
            </a:r>
            <a:r>
              <a:rPr lang="en" sz="1400" dirty="0" smtClean="0"/>
              <a:t>:</a:t>
            </a:r>
            <a:endParaRPr lang="en" sz="1400" dirty="0"/>
          </a:p>
          <a:p>
            <a:pPr marL="457200" lvl="0" indent="-317500" rtl="0">
              <a:spcBef>
                <a:spcPts val="0"/>
              </a:spcBef>
              <a:spcAft>
                <a:spcPts val="0"/>
              </a:spcAft>
              <a:buSzPct val="100000"/>
            </a:pPr>
            <a:r>
              <a:rPr lang="en" sz="1400" dirty="0" smtClean="0"/>
              <a:t>CF CLI</a:t>
            </a:r>
            <a:r>
              <a:rPr lang="zh-CN" altLang="en-US" sz="1400" dirty="0" smtClean="0"/>
              <a:t>命令行的冒烟测试</a:t>
            </a:r>
            <a:endParaRPr lang="en" sz="1400" dirty="0"/>
          </a:p>
          <a:p>
            <a:pPr marL="914400" lvl="1" indent="-317500" rtl="0">
              <a:spcBef>
                <a:spcPts val="0"/>
              </a:spcBef>
              <a:spcAft>
                <a:spcPts val="0"/>
              </a:spcAft>
              <a:buSzPct val="100000"/>
            </a:pPr>
            <a:r>
              <a:rPr lang="en" sz="1200" dirty="0"/>
              <a:t>App Devs can login, push, etc; records `cf push` time</a:t>
            </a:r>
          </a:p>
          <a:p>
            <a:pPr marL="457200" lvl="0" indent="-317500" rtl="0">
              <a:spcBef>
                <a:spcPts val="0"/>
              </a:spcBef>
              <a:spcAft>
                <a:spcPts val="0"/>
              </a:spcAft>
              <a:buSzPct val="100000"/>
            </a:pPr>
            <a:r>
              <a:rPr lang="zh-CN" altLang="en-US" sz="1400" dirty="0" smtClean="0"/>
              <a:t>金丝雀的应用健康和反应时间</a:t>
            </a:r>
            <a:endParaRPr lang="en" sz="1400" dirty="0"/>
          </a:p>
          <a:p>
            <a:pPr marL="457200" lvl="0" indent="-317500" rtl="0">
              <a:spcBef>
                <a:spcPts val="0"/>
              </a:spcBef>
              <a:spcAft>
                <a:spcPts val="0"/>
              </a:spcAft>
              <a:buSzPct val="100000"/>
            </a:pPr>
            <a:r>
              <a:rPr lang="en" sz="1400" dirty="0"/>
              <a:t>BOSH Director Health</a:t>
            </a:r>
          </a:p>
          <a:p>
            <a:pPr marL="457200" lvl="0" indent="-317500" rtl="0">
              <a:spcBef>
                <a:spcPts val="0"/>
              </a:spcBef>
              <a:buSzPct val="100000"/>
            </a:pPr>
            <a:r>
              <a:rPr lang="en" sz="1400" dirty="0"/>
              <a:t>Ops Manager Health</a:t>
            </a:r>
            <a:br>
              <a:rPr lang="en" sz="1400" dirty="0"/>
            </a:br>
            <a:endParaRPr lang="en" sz="1400" dirty="0"/>
          </a:p>
          <a:p>
            <a:pPr lvl="0" rtl="0">
              <a:spcBef>
                <a:spcPts val="0"/>
              </a:spcBef>
              <a:buNone/>
            </a:pPr>
            <a:r>
              <a:rPr lang="en" sz="1400" dirty="0"/>
              <a:t>Contextual help available with an emphasis on helping educate and understand end-user impacts</a:t>
            </a:r>
          </a:p>
        </p:txBody>
      </p:sp>
      <p:sp>
        <p:nvSpPr>
          <p:cNvPr id="13" name="Shape 249"/>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r>
              <a:rPr lang="en" dirty="0"/>
              <a:t>Additional Notes</a:t>
            </a:r>
          </a:p>
          <a:p>
            <a:pPr lvl="0">
              <a:spcBef>
                <a:spcPts val="0"/>
              </a:spcBef>
              <a:buNone/>
            </a:pPr>
            <a:r>
              <a:rPr lang="en" b="0" dirty="0">
                <a:solidFill>
                  <a:schemeClr val="folHlink"/>
                </a:solidFill>
              </a:rPr>
              <a:t>Releases GA with PCF 2.0</a:t>
            </a:r>
          </a:p>
          <a:p>
            <a:pPr lvl="0">
              <a:spcBef>
                <a:spcPts val="0"/>
              </a:spcBef>
              <a:buNone/>
            </a:pPr>
            <a:r>
              <a:rPr lang="en" b="0" u="sng" dirty="0">
                <a:solidFill>
                  <a:schemeClr val="hlink"/>
                </a:solidFill>
                <a:hlinkClick r:id="rId3"/>
              </a:rPr>
              <a:t>Product Docs</a:t>
            </a:r>
          </a:p>
          <a:p>
            <a:pPr lvl="0">
              <a:spcBef>
                <a:spcPts val="0"/>
              </a:spcBef>
              <a:buClr>
                <a:schemeClr val="folHlink"/>
              </a:buClr>
              <a:buSzPct val="84615"/>
              <a:buFont typeface="Arial"/>
              <a:buNone/>
            </a:pPr>
            <a:r>
              <a:rPr lang="en" b="0" u="sng" dirty="0">
                <a:solidFill>
                  <a:schemeClr val="hlink"/>
                </a:solidFill>
                <a:hlinkClick r:id="rId4"/>
              </a:rPr>
              <a:t>Super Metrics Created &amp; Published</a:t>
            </a:r>
          </a:p>
          <a:p>
            <a:pPr lvl="0">
              <a:spcBef>
                <a:spcPts val="0"/>
              </a:spcBef>
              <a:buNone/>
            </a:pPr>
            <a:endParaRPr dirty="0"/>
          </a:p>
          <a:p>
            <a:pPr lvl="0" rtl="0">
              <a:spcBef>
                <a:spcPts val="0"/>
              </a:spcBef>
              <a:buClr>
                <a:schemeClr val="folHlink"/>
              </a:buClr>
              <a:buSzPct val="84615"/>
              <a:buFont typeface="Arial"/>
              <a:buNone/>
            </a:pPr>
            <a:endParaRPr dirty="0"/>
          </a:p>
        </p:txBody>
      </p:sp>
      <p:pic>
        <p:nvPicPr>
          <p:cNvPr id="14" name="Shape 250"/>
          <p:cNvPicPr preferRelativeResize="0"/>
          <p:nvPr/>
        </p:nvPicPr>
        <p:blipFill>
          <a:blip r:embed="rId5">
            <a:alphaModFix/>
          </a:blip>
          <a:stretch>
            <a:fillRect/>
          </a:stretch>
        </p:blipFill>
        <p:spPr>
          <a:xfrm>
            <a:off x="1096974" y="3600399"/>
            <a:ext cx="1465500" cy="1121800"/>
          </a:xfrm>
          <a:prstGeom prst="rect">
            <a:avLst/>
          </a:prstGeom>
          <a:noFill/>
          <a:ln>
            <a:noFill/>
          </a:ln>
        </p:spPr>
      </p:pic>
      <p:pic>
        <p:nvPicPr>
          <p:cNvPr id="15" name="Shape 251"/>
          <p:cNvPicPr preferRelativeResize="0"/>
          <p:nvPr/>
        </p:nvPicPr>
        <p:blipFill>
          <a:blip r:embed="rId6">
            <a:alphaModFix/>
          </a:blip>
          <a:stretch>
            <a:fillRect/>
          </a:stretch>
        </p:blipFill>
        <p:spPr>
          <a:xfrm>
            <a:off x="3108998" y="3221375"/>
            <a:ext cx="2566604" cy="1695501"/>
          </a:xfrm>
          <a:prstGeom prst="rect">
            <a:avLst/>
          </a:prstGeom>
          <a:noFill/>
          <a:ln>
            <a:noFill/>
          </a:ln>
        </p:spPr>
      </p:pic>
      <p:cxnSp>
        <p:nvCxnSpPr>
          <p:cNvPr id="16" name="Shape 252"/>
          <p:cNvCxnSpPr/>
          <p:nvPr/>
        </p:nvCxnSpPr>
        <p:spPr>
          <a:xfrm rot="10800000" flipH="1">
            <a:off x="2419725" y="3417950"/>
            <a:ext cx="640500" cy="3456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49987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US" dirty="0" smtClean="0"/>
              <a:t>目录</a:t>
            </a:r>
            <a:endParaRPr lang="en" dirty="0"/>
          </a:p>
        </p:txBody>
      </p:sp>
      <p:sp>
        <p:nvSpPr>
          <p:cNvPr id="233" name="Shape 233"/>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2000"/>
              </a:spcAft>
              <a:buClr>
                <a:schemeClr val="lt2"/>
              </a:buClr>
              <a:buSzPct val="100000"/>
              <a:buChar char="■"/>
            </a:pPr>
            <a:r>
              <a:rPr lang="en-US" sz="1600" dirty="0" smtClean="0"/>
              <a:t>PCF 2.0概览及功能定位</a:t>
            </a:r>
            <a:r>
              <a:rPr lang="en" sz="1600" dirty="0" smtClean="0"/>
              <a:t> </a:t>
            </a:r>
            <a:endParaRPr lang="en" sz="1600" dirty="0"/>
          </a:p>
          <a:p>
            <a:pPr marL="457200" lvl="0" indent="-330200" rtl="0">
              <a:lnSpc>
                <a:spcPct val="100000"/>
              </a:lnSpc>
              <a:spcBef>
                <a:spcPts val="0"/>
              </a:spcBef>
              <a:spcAft>
                <a:spcPts val="2000"/>
              </a:spcAft>
              <a:buClr>
                <a:schemeClr val="lt2"/>
              </a:buClr>
              <a:buSzPct val="100000"/>
              <a:buChar char="■"/>
            </a:pPr>
            <a:r>
              <a:rPr lang="en-US" sz="1600" dirty="0" err="1" smtClean="0">
                <a:solidFill>
                  <a:schemeClr val="bg1"/>
                </a:solidFill>
              </a:rPr>
              <a:t>PKS系统架构</a:t>
            </a:r>
            <a:endParaRPr lang="en" sz="1600" dirty="0">
              <a:solidFill>
                <a:schemeClr val="bg1"/>
              </a:solidFill>
            </a:endParaRPr>
          </a:p>
          <a:p>
            <a:pPr marL="457200" lvl="0" indent="-330200" rtl="0">
              <a:lnSpc>
                <a:spcPct val="100000"/>
              </a:lnSpc>
              <a:spcBef>
                <a:spcPts val="0"/>
              </a:spcBef>
              <a:spcAft>
                <a:spcPts val="2000"/>
              </a:spcAft>
              <a:buClr>
                <a:schemeClr val="lt2"/>
              </a:buClr>
              <a:buSzPct val="100000"/>
              <a:buChar char="■"/>
            </a:pPr>
            <a:r>
              <a:rPr lang="en-US" sz="1600" dirty="0" err="1" smtClean="0">
                <a:solidFill>
                  <a:schemeClr val="tx1"/>
                </a:solidFill>
              </a:rPr>
              <a:t>PKS给用户带来的价值</a:t>
            </a:r>
            <a:endParaRPr lang="en" sz="1600" dirty="0">
              <a:solidFill>
                <a:schemeClr val="tx1"/>
              </a:solidFill>
            </a:endParaRPr>
          </a:p>
          <a:p>
            <a:pPr marL="457200" lvl="0" indent="-330200" rtl="0">
              <a:lnSpc>
                <a:spcPct val="100000"/>
              </a:lnSpc>
              <a:spcBef>
                <a:spcPts val="0"/>
              </a:spcBef>
              <a:spcAft>
                <a:spcPts val="2000"/>
              </a:spcAft>
              <a:buClr>
                <a:schemeClr val="lt2"/>
              </a:buClr>
              <a:buSzPct val="100000"/>
              <a:buChar char="■"/>
            </a:pPr>
            <a:r>
              <a:rPr lang="en-US" sz="1600" dirty="0" err="1" smtClean="0">
                <a:solidFill>
                  <a:srgbClr val="00253E"/>
                </a:solidFill>
              </a:rPr>
              <a:t>PAS的新功能</a:t>
            </a:r>
            <a:endParaRPr lang="en" sz="1600" dirty="0">
              <a:solidFill>
                <a:srgbClr val="00253E"/>
              </a:solidFill>
            </a:endParaRPr>
          </a:p>
          <a:p>
            <a:pPr marL="457200" lvl="0" indent="-330200" rtl="0">
              <a:lnSpc>
                <a:spcPct val="100000"/>
              </a:lnSpc>
              <a:spcBef>
                <a:spcPts val="0"/>
              </a:spcBef>
              <a:spcAft>
                <a:spcPts val="2000"/>
              </a:spcAft>
              <a:buClr>
                <a:schemeClr val="lt2"/>
              </a:buClr>
              <a:buSzPct val="100000"/>
              <a:buChar char="■"/>
            </a:pPr>
            <a:r>
              <a:rPr lang="en-US" sz="1600" dirty="0" smtClean="0">
                <a:solidFill>
                  <a:schemeClr val="tx2"/>
                </a:solidFill>
              </a:rPr>
              <a:t>PFS</a:t>
            </a:r>
            <a:r>
              <a:rPr lang="zh-CN" altLang="en-US" sz="1600" dirty="0" smtClean="0">
                <a:solidFill>
                  <a:schemeClr val="tx2"/>
                </a:solidFill>
              </a:rPr>
              <a:t>的概要介绍</a:t>
            </a:r>
            <a:endParaRPr lang="en" sz="1600" dirty="0">
              <a:solidFill>
                <a:schemeClr val="tx2"/>
              </a:solidFill>
            </a:endParaRPr>
          </a:p>
        </p:txBody>
      </p:sp>
      <p:pic>
        <p:nvPicPr>
          <p:cNvPr id="234" name="Shape 234"/>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extLst>
      <p:ext uri="{BB962C8B-B14F-4D97-AF65-F5344CB8AC3E}">
        <p14:creationId xmlns:p14="http://schemas.microsoft.com/office/powerpoint/2010/main" val="65699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Shape 2578"/>
          <p:cNvSpPr txBox="1">
            <a:spLocks noGrp="1"/>
          </p:cNvSpPr>
          <p:nvPr>
            <p:ph type="title"/>
          </p:nvPr>
        </p:nvSpPr>
        <p:spPr>
          <a:xfrm>
            <a:off x="220475" y="449004"/>
            <a:ext cx="2751300" cy="1574400"/>
          </a:xfrm>
          <a:prstGeom prst="rect">
            <a:avLst/>
          </a:prstGeom>
        </p:spPr>
        <p:txBody>
          <a:bodyPr wrap="square" lIns="91425" tIns="91425" rIns="91425" bIns="91425" anchor="b" anchorCtr="0">
            <a:noAutofit/>
          </a:bodyPr>
          <a:lstStyle/>
          <a:p>
            <a:pPr lvl="0">
              <a:spcBef>
                <a:spcPts val="0"/>
              </a:spcBef>
              <a:buNone/>
            </a:pPr>
            <a:r>
              <a:rPr lang="en"/>
              <a:t>App Platforms + Functions</a:t>
            </a:r>
          </a:p>
        </p:txBody>
      </p:sp>
      <p:sp>
        <p:nvSpPr>
          <p:cNvPr id="2579" name="Shape 2579"/>
          <p:cNvSpPr txBox="1">
            <a:spLocks noGrp="1"/>
          </p:cNvSpPr>
          <p:nvPr>
            <p:ph type="title" idx="2"/>
          </p:nvPr>
        </p:nvSpPr>
        <p:spPr>
          <a:xfrm>
            <a:off x="220475" y="2274310"/>
            <a:ext cx="2751300" cy="1495200"/>
          </a:xfrm>
          <a:prstGeom prst="rect">
            <a:avLst/>
          </a:prstGeom>
        </p:spPr>
        <p:txBody>
          <a:bodyPr wrap="square" lIns="91425" tIns="91425" rIns="91425" bIns="91425" anchor="t" anchorCtr="0">
            <a:noAutofit/>
          </a:bodyPr>
          <a:lstStyle/>
          <a:p>
            <a:pPr lvl="0">
              <a:spcBef>
                <a:spcPts val="0"/>
              </a:spcBef>
              <a:buNone/>
            </a:pPr>
            <a:r>
              <a:rPr lang="en"/>
              <a:t>Comparing the experience for Devs + Ops</a:t>
            </a:r>
          </a:p>
        </p:txBody>
      </p:sp>
      <p:graphicFrame>
        <p:nvGraphicFramePr>
          <p:cNvPr id="2580" name="Shape 2580"/>
          <p:cNvGraphicFramePr/>
          <p:nvPr>
            <p:extLst>
              <p:ext uri="{D42A27DB-BD31-4B8C-83A1-F6EECF244321}">
                <p14:modId xmlns:p14="http://schemas.microsoft.com/office/powerpoint/2010/main" val="1682287596"/>
              </p:ext>
            </p:extLst>
          </p:nvPr>
        </p:nvGraphicFramePr>
        <p:xfrm>
          <a:off x="3336238" y="1021825"/>
          <a:ext cx="5604075" cy="2509519"/>
        </p:xfrm>
        <a:graphic>
          <a:graphicData uri="http://schemas.openxmlformats.org/drawingml/2006/table">
            <a:tbl>
              <a:tblPr>
                <a:noFill/>
              </a:tblPr>
              <a:tblGrid>
                <a:gridCol w="2811500"/>
                <a:gridCol w="2792575"/>
              </a:tblGrid>
              <a:tr h="0">
                <a:tc>
                  <a:txBody>
                    <a:bodyPr/>
                    <a:lstStyle/>
                    <a:p>
                      <a:pPr lvl="0" rtl="0">
                        <a:spcBef>
                          <a:spcPts val="0"/>
                        </a:spcBef>
                        <a:buNone/>
                      </a:pPr>
                      <a:r>
                        <a:rPr lang="zh-CN" altLang="en-US" b="1" dirty="0" smtClean="0">
                          <a:solidFill>
                            <a:srgbClr val="00253E"/>
                          </a:solidFill>
                          <a:latin typeface="Proxima Nova"/>
                          <a:ea typeface="Proxima Nova"/>
                          <a:cs typeface="Proxima Nova"/>
                          <a:sym typeface="Proxima Nova"/>
                        </a:rPr>
                        <a:t>应用平台</a:t>
                      </a:r>
                      <a:endParaRPr lang="en" b="1" dirty="0">
                        <a:solidFill>
                          <a:srgbClr val="00253E"/>
                        </a:solidFill>
                        <a:latin typeface="Proxima Nova"/>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tx2"/>
                    </a:solidFill>
                  </a:tcPr>
                </a:tc>
                <a:tc>
                  <a:txBody>
                    <a:bodyPr/>
                    <a:lstStyle/>
                    <a:p>
                      <a:pPr lvl="0" rtl="0">
                        <a:spcBef>
                          <a:spcPts val="0"/>
                        </a:spcBef>
                        <a:buNone/>
                      </a:pPr>
                      <a:r>
                        <a:rPr lang="en-US" altLang="zh-CN" b="1" dirty="0" err="1" smtClean="0">
                          <a:solidFill>
                            <a:srgbClr val="00253E"/>
                          </a:solidFill>
                          <a:latin typeface="Proxima Nova"/>
                          <a:ea typeface="Proxima Nova"/>
                          <a:cs typeface="Proxima Nova"/>
                          <a:sym typeface="Proxima Nova"/>
                        </a:rPr>
                        <a:t>FaaS</a:t>
                      </a:r>
                      <a:endParaRPr lang="en" b="1" dirty="0">
                        <a:solidFill>
                          <a:srgbClr val="00253E"/>
                        </a:solidFill>
                        <a:latin typeface="Proxima Nova"/>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tx2"/>
                    </a:solidFill>
                  </a:tcPr>
                </a:tc>
              </a:tr>
              <a:tr h="0">
                <a:tc>
                  <a:txBody>
                    <a:bodyPr/>
                    <a:lstStyle/>
                    <a:p>
                      <a:pPr lvl="0" rtl="0">
                        <a:spcBef>
                          <a:spcPts val="0"/>
                        </a:spcBef>
                        <a:buNone/>
                      </a:pPr>
                      <a:r>
                        <a:rPr lang="zh-CN" altLang="en-US" sz="1200" b="0" dirty="0" smtClean="0">
                          <a:latin typeface="+mn-lt"/>
                          <a:ea typeface="Proxima Nova"/>
                          <a:cs typeface="Proxima Nova"/>
                          <a:sym typeface="Proxima Nova"/>
                        </a:rPr>
                        <a:t>运行应用</a:t>
                      </a:r>
                      <a:r>
                        <a:rPr lang="en" sz="1200" b="0" dirty="0" smtClean="0">
                          <a:latin typeface="+mn-lt"/>
                          <a:ea typeface="Proxima Nova"/>
                          <a:cs typeface="Proxima Nova"/>
                          <a:sym typeface="Proxima Nova"/>
                        </a:rPr>
                        <a:t>apps</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运行函数</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把应用部署到容器或是运行服务器</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注册函数、并捆绑到触发器上</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容器</a:t>
                      </a:r>
                      <a:r>
                        <a:rPr lang="en-US" altLang="zh-CN" sz="1200" b="0" dirty="0" smtClean="0">
                          <a:latin typeface="+mn-lt"/>
                          <a:ea typeface="Proxima Nova"/>
                          <a:cs typeface="Proxima Nova"/>
                          <a:sym typeface="Proxima Nova"/>
                        </a:rPr>
                        <a:t>/</a:t>
                      </a:r>
                      <a:r>
                        <a:rPr lang="zh-CN" altLang="en-US" sz="1200" b="0" dirty="0" smtClean="0">
                          <a:latin typeface="+mn-lt"/>
                          <a:ea typeface="Proxima Nova"/>
                          <a:cs typeface="Proxima Nova"/>
                          <a:sym typeface="Proxima Nova"/>
                        </a:rPr>
                        <a:t>服务器运行，等待请求进入</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US" altLang="zh-CN" sz="1200" b="0" dirty="0" smtClean="0">
                          <a:latin typeface="+mn-lt"/>
                          <a:ea typeface="Proxima Nova"/>
                          <a:cs typeface="Proxima Nova"/>
                          <a:sym typeface="Proxima Nova"/>
                        </a:rPr>
                        <a:t>Function</a:t>
                      </a:r>
                      <a:r>
                        <a:rPr lang="zh-CN" altLang="en-US" sz="1200" b="0" dirty="0" smtClean="0">
                          <a:latin typeface="+mn-lt"/>
                          <a:ea typeface="Proxima Nova"/>
                          <a:cs typeface="Proxima Nova"/>
                          <a:sym typeface="Proxima Nova"/>
                        </a:rPr>
                        <a:t>不会运行，直到被触发运行</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容器</a:t>
                      </a:r>
                      <a:r>
                        <a:rPr lang="en-US" altLang="zh-CN" sz="1200" b="0" dirty="0" smtClean="0">
                          <a:latin typeface="+mn-lt"/>
                          <a:ea typeface="Proxima Nova"/>
                          <a:cs typeface="Proxima Nova"/>
                          <a:sym typeface="Proxima Nova"/>
                        </a:rPr>
                        <a:t>/</a:t>
                      </a:r>
                      <a:r>
                        <a:rPr lang="zh-CN" altLang="en-US" sz="1200" b="0" dirty="0" smtClean="0">
                          <a:latin typeface="+mn-lt"/>
                          <a:ea typeface="Proxima Nova"/>
                          <a:cs typeface="Proxima Nova"/>
                          <a:sym typeface="Proxima Nova"/>
                        </a:rPr>
                        <a:t>服务器要监听网络</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平台会自动化的部署，并且会调用</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容器</a:t>
                      </a:r>
                      <a:r>
                        <a:rPr lang="en-US" altLang="zh-CN" sz="1200" b="0" dirty="0" smtClean="0">
                          <a:latin typeface="+mn-lt"/>
                          <a:ea typeface="Proxima Nova"/>
                          <a:cs typeface="Proxima Nova"/>
                          <a:sym typeface="Proxima Nova"/>
                        </a:rPr>
                        <a:t>/</a:t>
                      </a:r>
                      <a:r>
                        <a:rPr lang="zh-CN" altLang="en-US" sz="1200" b="0" dirty="0" smtClean="0">
                          <a:latin typeface="+mn-lt"/>
                          <a:ea typeface="Proxima Nova"/>
                          <a:cs typeface="Proxima Nova"/>
                          <a:sym typeface="Proxima Nova"/>
                        </a:rPr>
                        <a:t>服务器处理海量请求</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b="0" dirty="0" smtClean="0">
                          <a:latin typeface="+mn-lt"/>
                          <a:ea typeface="Proxima Nova"/>
                          <a:cs typeface="Proxima Nova"/>
                          <a:sym typeface="Proxima Nova"/>
                        </a:rPr>
                        <a:t>Function</a:t>
                      </a:r>
                      <a:r>
                        <a:rPr lang="zh-CN" altLang="en-US" sz="1200" b="0" dirty="0" smtClean="0">
                          <a:latin typeface="+mn-lt"/>
                          <a:ea typeface="Proxima Nova"/>
                          <a:cs typeface="Proxima Nova"/>
                          <a:sym typeface="Proxima Nova"/>
                        </a:rPr>
                        <a:t>只处理事件</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手动弹性伸缩，或是根据策略弹性伸缩</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基于并发的事件请求量自动弹性伸缩</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lvl="0" rtl="0">
                        <a:spcBef>
                          <a:spcPts val="0"/>
                        </a:spcBef>
                        <a:buNone/>
                      </a:pPr>
                      <a:r>
                        <a:rPr lang="zh-CN" altLang="en-US" sz="1200" b="0" dirty="0" smtClean="0">
                          <a:latin typeface="+mn-lt"/>
                          <a:ea typeface="Proxima Nova"/>
                          <a:cs typeface="Proxima Nova"/>
                          <a:sym typeface="Proxima Nova"/>
                        </a:rPr>
                        <a:t>根据实例收费</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zh-CN" altLang="en-US" sz="1200" b="0" dirty="0" smtClean="0">
                          <a:latin typeface="+mn-lt"/>
                          <a:ea typeface="Proxima Nova"/>
                          <a:cs typeface="Proxima Nova"/>
                          <a:sym typeface="Proxima Nova"/>
                        </a:rPr>
                        <a:t>基于使用付费</a:t>
                      </a:r>
                      <a:r>
                        <a:rPr lang="en" sz="1200" b="0" dirty="0" smtClean="0">
                          <a:latin typeface="+mn-lt"/>
                          <a:ea typeface="Proxima Nova"/>
                          <a:cs typeface="Proxima Nova"/>
                          <a:sym typeface="Proxima Nova"/>
                        </a:rPr>
                        <a:t> </a:t>
                      </a:r>
                      <a:r>
                        <a:rPr lang="en" sz="1200" b="0" dirty="0">
                          <a:latin typeface="+mn-lt"/>
                          <a:ea typeface="Proxima Nova"/>
                          <a:cs typeface="Proxima Nova"/>
                          <a:sym typeface="Proxima Nova"/>
                        </a:rPr>
                        <a:t>– </a:t>
                      </a:r>
                      <a:r>
                        <a:rPr lang="zh-CN" altLang="en-US" sz="1200" b="0" dirty="0" smtClean="0">
                          <a:latin typeface="+mn-lt"/>
                          <a:ea typeface="Proxima Nova"/>
                          <a:cs typeface="Proxima Nova"/>
                          <a:sym typeface="Proxima Nova"/>
                        </a:rPr>
                        <a:t>时间和内存</a:t>
                      </a:r>
                      <a:endParaRPr lang="en" sz="1200" b="0" dirty="0">
                        <a:latin typeface="+mn-lt"/>
                        <a:ea typeface="Proxima Nova"/>
                        <a:cs typeface="Proxima Nova"/>
                        <a:sym typeface="Proxima Nova"/>
                      </a:endParaRPr>
                    </a:p>
                  </a:txBody>
                  <a:tcPr marL="63500" marR="63500" marT="63500" marB="635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46633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 sz="2400" dirty="0"/>
              <a:t>Pivotal Function Service</a:t>
            </a:r>
            <a:endParaRPr lang="en" sz="2400" dirty="0">
              <a:solidFill>
                <a:srgbClr val="00253E"/>
              </a:solidFill>
            </a:endParaRPr>
          </a:p>
        </p:txBody>
      </p:sp>
      <p:pic>
        <p:nvPicPr>
          <p:cNvPr id="10" name="Shape 2586"/>
          <p:cNvPicPr preferRelativeResize="0"/>
          <p:nvPr/>
        </p:nvPicPr>
        <p:blipFill>
          <a:blip r:embed="rId3">
            <a:alphaModFix/>
          </a:blip>
          <a:stretch>
            <a:fillRect/>
          </a:stretch>
        </p:blipFill>
        <p:spPr>
          <a:xfrm>
            <a:off x="626032" y="1393175"/>
            <a:ext cx="3002125" cy="3064525"/>
          </a:xfrm>
          <a:prstGeom prst="rect">
            <a:avLst/>
          </a:prstGeom>
          <a:noFill/>
          <a:ln>
            <a:noFill/>
          </a:ln>
        </p:spPr>
      </p:pic>
      <p:sp>
        <p:nvSpPr>
          <p:cNvPr id="11" name="Shape 2587"/>
          <p:cNvSpPr txBox="1"/>
          <p:nvPr/>
        </p:nvSpPr>
        <p:spPr>
          <a:xfrm>
            <a:off x="4919691" y="899796"/>
            <a:ext cx="3773100" cy="3858600"/>
          </a:xfrm>
          <a:prstGeom prst="rect">
            <a:avLst/>
          </a:prstGeom>
          <a:noFill/>
          <a:ln>
            <a:noFill/>
          </a:ln>
        </p:spPr>
        <p:txBody>
          <a:bodyPr wrap="square" lIns="91400" tIns="91400" rIns="91400" bIns="91400" anchor="t" anchorCtr="0">
            <a:noAutofit/>
          </a:bodyPr>
          <a:lstStyle/>
          <a:p>
            <a:pPr>
              <a:buClr>
                <a:srgbClr val="00AE9E"/>
              </a:buClr>
              <a:buSzPct val="25000"/>
              <a:buFont typeface="Proxima Nova"/>
              <a:buNone/>
            </a:pPr>
            <a:r>
              <a:rPr lang="en-US" sz="1800" dirty="0" smtClean="0">
                <a:solidFill>
                  <a:srgbClr val="00253E"/>
                </a:solidFill>
                <a:latin typeface="Proxima Nova"/>
                <a:ea typeface="Proxima Nova"/>
                <a:cs typeface="Proxima Nova"/>
                <a:sym typeface="Proxima Nova"/>
              </a:rPr>
              <a:t>特性</a:t>
            </a:r>
            <a:endParaRPr lang="en" sz="1800" dirty="0" smtClean="0">
              <a:solidFill>
                <a:srgbClr val="00253E"/>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原生支持</a:t>
            </a:r>
            <a:r>
              <a:rPr lang="en" altLang="zh-CN" sz="1800" dirty="0">
                <a:solidFill>
                  <a:srgbClr val="FFFFFF"/>
                </a:solidFill>
                <a:latin typeface="Proxima Nova"/>
                <a:ea typeface="Proxima Nova"/>
                <a:cs typeface="Proxima Nova"/>
                <a:sym typeface="Proxima Nova"/>
              </a:rPr>
              <a:t>Kubernetes</a:t>
            </a: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支持多种语言</a:t>
            </a:r>
            <a:r>
              <a:rPr lang="en" altLang="zh-CN" sz="1800" dirty="0">
                <a:solidFill>
                  <a:srgbClr val="FFFFFF"/>
                </a:solidFill>
                <a:latin typeface="Proxima Nova"/>
                <a:ea typeface="Proxima Nova"/>
                <a:cs typeface="Proxima Nova"/>
                <a:sym typeface="Proxima Nova"/>
              </a:rPr>
              <a:t> - Shell, Node.js, Spring/Java, Python</a:t>
            </a: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基于</a:t>
            </a:r>
            <a:r>
              <a:rPr lang="en" altLang="zh-CN" sz="1800" dirty="0">
                <a:solidFill>
                  <a:srgbClr val="FFFFFF"/>
                </a:solidFill>
                <a:latin typeface="Proxima Nova"/>
                <a:ea typeface="Proxima Nova"/>
                <a:cs typeface="Proxima Nova"/>
                <a:sym typeface="Proxima Nova"/>
              </a:rPr>
              <a:t>Spring</a:t>
            </a:r>
            <a:r>
              <a:rPr lang="zh-CN" altLang="en-US" sz="1800" dirty="0">
                <a:solidFill>
                  <a:srgbClr val="FFFFFF"/>
                </a:solidFill>
                <a:latin typeface="Proxima Nova"/>
                <a:ea typeface="Proxima Nova"/>
                <a:cs typeface="Proxima Nova"/>
                <a:sym typeface="Proxima Nova"/>
              </a:rPr>
              <a:t>开源</a:t>
            </a:r>
            <a:r>
              <a:rPr lang="en-US" altLang="zh-CN" sz="1800" dirty="0">
                <a:solidFill>
                  <a:srgbClr val="FFFFFF"/>
                </a:solidFill>
                <a:latin typeface="Proxima Nova"/>
                <a:ea typeface="Proxima Nova"/>
                <a:cs typeface="Proxima Nova"/>
                <a:sym typeface="Proxima Nova"/>
              </a:rPr>
              <a:t>—Spring Function</a:t>
            </a:r>
            <a:endParaRPr lang="en" altLang="zh-CN" sz="1800" dirty="0">
              <a:solidFill>
                <a:srgbClr val="FFFFFF"/>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工作负荷动态的装入暖容器</a:t>
            </a:r>
            <a:endParaRPr lang="en" altLang="zh-CN" sz="1800" dirty="0">
              <a:solidFill>
                <a:srgbClr val="FFFFFF"/>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事件流</a:t>
            </a:r>
            <a:r>
              <a:rPr lang="en" altLang="zh-CN" sz="1800" dirty="0">
                <a:solidFill>
                  <a:srgbClr val="FFFFFF"/>
                </a:solidFill>
                <a:latin typeface="Proxima Nova"/>
                <a:ea typeface="Proxima Nova"/>
                <a:cs typeface="Proxima Nova"/>
                <a:sym typeface="Proxima Nova"/>
              </a:rPr>
              <a:t>- </a:t>
            </a:r>
            <a:r>
              <a:rPr lang="zh-CN" altLang="en-US" sz="1800" dirty="0">
                <a:solidFill>
                  <a:srgbClr val="FFFFFF"/>
                </a:solidFill>
                <a:latin typeface="Proxima Nova"/>
                <a:ea typeface="Proxima Nova"/>
                <a:cs typeface="Proxima Nova"/>
                <a:sym typeface="Proxima Nova"/>
              </a:rPr>
              <a:t>支持分区、窗口化</a:t>
            </a:r>
            <a:endParaRPr lang="en" altLang="zh-CN" sz="1800" dirty="0">
              <a:solidFill>
                <a:srgbClr val="FFFFFF"/>
              </a:solidFill>
              <a:latin typeface="Proxima Nova"/>
              <a:ea typeface="Proxima Nova"/>
              <a:cs typeface="Proxima Nova"/>
              <a:sym typeface="Proxima Nova"/>
            </a:endParaRPr>
          </a:p>
          <a:p>
            <a:pPr marL="187125" indent="-187125">
              <a:lnSpc>
                <a:spcPct val="120000"/>
              </a:lnSpc>
              <a:buClr>
                <a:srgbClr val="000000"/>
              </a:buClr>
              <a:buSzPct val="100000"/>
              <a:buFont typeface="Proxima Nova"/>
              <a:buChar char="•"/>
            </a:pPr>
            <a:r>
              <a:rPr lang="zh-CN" altLang="en-US" sz="1800" dirty="0">
                <a:solidFill>
                  <a:srgbClr val="FFFFFF"/>
                </a:solidFill>
                <a:latin typeface="Proxima Nova"/>
                <a:ea typeface="Proxima Nova"/>
                <a:cs typeface="Proxima Nova"/>
                <a:sym typeface="Proxima Nova"/>
              </a:rPr>
              <a:t>可以插拔的消息机制</a:t>
            </a:r>
            <a:r>
              <a:rPr lang="en" altLang="zh-CN" sz="1800" dirty="0">
                <a:solidFill>
                  <a:srgbClr val="FFFFFF"/>
                </a:solidFill>
                <a:latin typeface="Proxima Nova"/>
                <a:ea typeface="Proxima Nova"/>
                <a:cs typeface="Proxima Nova"/>
                <a:sym typeface="Proxima Nova"/>
              </a:rPr>
              <a:t> - Kafka, AWS Kinesis, Google Pub/Sub, </a:t>
            </a:r>
            <a:r>
              <a:rPr lang="en" altLang="zh-CN" sz="1800" dirty="0" smtClean="0">
                <a:solidFill>
                  <a:srgbClr val="FFFFFF"/>
                </a:solidFill>
                <a:latin typeface="Proxima Nova"/>
                <a:ea typeface="Proxima Nova"/>
                <a:cs typeface="Proxima Nova"/>
                <a:sym typeface="Proxima Nova"/>
              </a:rPr>
              <a:t>RabbitMQ</a:t>
            </a:r>
          </a:p>
          <a:p>
            <a:pPr>
              <a:buClr>
                <a:srgbClr val="00AE9E"/>
              </a:buClr>
              <a:buSzPct val="25000"/>
              <a:buFont typeface="Proxima Nova"/>
              <a:buNone/>
            </a:pPr>
            <a:endParaRPr lang="en" sz="1800" dirty="0">
              <a:solidFill>
                <a:srgbClr val="00AE9E"/>
              </a:solidFill>
              <a:latin typeface="Proxima Nova"/>
              <a:ea typeface="Proxima Nova"/>
              <a:cs typeface="Proxima Nova"/>
              <a:sym typeface="Proxima Nova"/>
            </a:endParaRPr>
          </a:p>
        </p:txBody>
      </p:sp>
      <p:sp>
        <p:nvSpPr>
          <p:cNvPr id="12" name="Shape 2588"/>
          <p:cNvSpPr txBox="1"/>
          <p:nvPr/>
        </p:nvSpPr>
        <p:spPr>
          <a:xfrm>
            <a:off x="433625" y="824782"/>
            <a:ext cx="3844200" cy="714000"/>
          </a:xfrm>
          <a:prstGeom prst="rect">
            <a:avLst/>
          </a:prstGeom>
          <a:noFill/>
          <a:ln>
            <a:noFill/>
          </a:ln>
        </p:spPr>
        <p:txBody>
          <a:bodyPr wrap="square" lIns="91400" tIns="91400" rIns="91400" bIns="91400" anchor="t" anchorCtr="0">
            <a:noAutofit/>
          </a:bodyPr>
          <a:lstStyle/>
          <a:p>
            <a:pPr algn="ctr">
              <a:buClr>
                <a:srgbClr val="434343"/>
              </a:buClr>
              <a:buSzPct val="25000"/>
              <a:buFont typeface="Proxima Nova"/>
              <a:buNone/>
            </a:pPr>
            <a:r>
              <a:rPr lang="en-US" altLang="zh-CN" sz="1800" dirty="0" err="1" smtClean="0">
                <a:solidFill>
                  <a:srgbClr val="00253E"/>
                </a:solidFill>
                <a:latin typeface="Proxima Nova"/>
                <a:ea typeface="Proxima Nova"/>
                <a:cs typeface="Proxima Nova"/>
                <a:sym typeface="Proxima Nova"/>
              </a:rPr>
              <a:t>FaaS</a:t>
            </a:r>
            <a:r>
              <a:rPr lang="zh-CN" altLang="en-US" sz="1800" dirty="0" smtClean="0">
                <a:solidFill>
                  <a:srgbClr val="00253E"/>
                </a:solidFill>
                <a:latin typeface="Proxima Nova"/>
                <a:ea typeface="Proxima Nova"/>
                <a:cs typeface="Proxima Nova"/>
                <a:sym typeface="Proxima Nova"/>
              </a:rPr>
              <a:t>服务</a:t>
            </a:r>
            <a:endParaRPr lang="en" sz="1800" dirty="0">
              <a:solidFill>
                <a:srgbClr val="00253E"/>
              </a:solidFill>
              <a:latin typeface="Proxima Nova"/>
              <a:ea typeface="Proxima Nova"/>
              <a:cs typeface="Proxima Nova"/>
              <a:sym typeface="Proxima Nova"/>
            </a:endParaRPr>
          </a:p>
        </p:txBody>
      </p:sp>
    </p:spTree>
    <p:extLst>
      <p:ext uri="{BB962C8B-B14F-4D97-AF65-F5344CB8AC3E}">
        <p14:creationId xmlns:p14="http://schemas.microsoft.com/office/powerpoint/2010/main" val="290175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Shape 2593"/>
          <p:cNvSpPr txBox="1"/>
          <p:nvPr/>
        </p:nvSpPr>
        <p:spPr>
          <a:xfrm>
            <a:off x="3246600" y="1019150"/>
            <a:ext cx="2631000" cy="3557100"/>
          </a:xfrm>
          <a:prstGeom prst="rect">
            <a:avLst/>
          </a:prstGeom>
          <a:solidFill>
            <a:srgbClr val="1AB19E"/>
          </a:solidFill>
          <a:ln>
            <a:noFill/>
          </a:ln>
        </p:spPr>
        <p:txBody>
          <a:bodyPr wrap="square" lIns="91425" tIns="91425" rIns="91425" bIns="91425" anchor="t" anchorCtr="0">
            <a:noAutofit/>
          </a:bodyPr>
          <a:lstStyle/>
          <a:p>
            <a:pPr>
              <a:lnSpc>
                <a:spcPct val="115000"/>
              </a:lnSpc>
              <a:spcAft>
                <a:spcPts val="1000"/>
              </a:spcAft>
            </a:pPr>
            <a:r>
              <a:rPr lang="zh-CN" altLang="en-US" sz="1600" b="1" dirty="0" smtClean="0">
                <a:solidFill>
                  <a:srgbClr val="F3F3F3"/>
                </a:solidFill>
                <a:latin typeface="Proxima Nova"/>
                <a:ea typeface="Proxima Nova"/>
                <a:cs typeface="Proxima Nova"/>
                <a:sym typeface="Proxima Nova"/>
              </a:rPr>
              <a:t>基于事件的集成</a:t>
            </a:r>
            <a:endParaRPr lang="en" sz="1600" b="1" dirty="0">
              <a:solidFill>
                <a:srgbClr val="F3F3F3"/>
              </a:solidFill>
              <a:latin typeface="Proxima Nova"/>
              <a:ea typeface="Proxima Nova"/>
              <a:cs typeface="Proxima Nova"/>
              <a:sym typeface="Proxima Nova"/>
            </a:endParaRP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Scheduled tasks, ETL</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File processing </a:t>
            </a:r>
            <a:br>
              <a:rPr lang="en" sz="1200" dirty="0">
                <a:solidFill>
                  <a:srgbClr val="FFFFFF"/>
                </a:solidFill>
                <a:latin typeface="Proxima Nova"/>
                <a:ea typeface="Proxima Nova"/>
                <a:cs typeface="Proxima Nova"/>
                <a:sym typeface="Proxima Nova"/>
              </a:rPr>
            </a:br>
            <a:r>
              <a:rPr lang="en" sz="1200" dirty="0">
                <a:solidFill>
                  <a:srgbClr val="FFFFFF"/>
                </a:solidFill>
                <a:latin typeface="Proxima Nova"/>
                <a:ea typeface="Proxima Nova"/>
                <a:cs typeface="Proxima Nova"/>
                <a:sym typeface="Proxima Nova"/>
              </a:rPr>
              <a:t>e.g. images and videos</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Security scanning</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Complex Event Processing and Change Data Capture</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Monitoring, notifications and alerting</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Custom auth </a:t>
            </a:r>
            <a:br>
              <a:rPr lang="en" sz="1200" dirty="0">
                <a:solidFill>
                  <a:srgbClr val="FFFFFF"/>
                </a:solidFill>
                <a:latin typeface="Proxima Nova"/>
                <a:ea typeface="Proxima Nova"/>
                <a:cs typeface="Proxima Nova"/>
                <a:sym typeface="Proxima Nova"/>
              </a:rPr>
            </a:br>
            <a:r>
              <a:rPr lang="en" sz="1200" dirty="0">
                <a:solidFill>
                  <a:srgbClr val="FFFFFF"/>
                </a:solidFill>
                <a:latin typeface="Proxima Nova"/>
                <a:ea typeface="Proxima Nova"/>
                <a:cs typeface="Proxima Nova"/>
                <a:sym typeface="Proxima Nova"/>
              </a:rPr>
              <a:t>e.g. via API Gateway</a:t>
            </a: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FFFFF"/>
              </a:solidFill>
              <a:latin typeface="Proxima Nova"/>
              <a:ea typeface="Proxima Nova"/>
              <a:cs typeface="Proxima Nova"/>
              <a:sym typeface="Proxima Nova"/>
            </a:endParaRPr>
          </a:p>
          <a:p>
            <a:pPr>
              <a:lnSpc>
                <a:spcPct val="115000"/>
              </a:lnSpc>
            </a:pPr>
            <a:r>
              <a:rPr lang="en" dirty="0">
                <a:solidFill>
                  <a:srgbClr val="F3F3F3"/>
                </a:solidFill>
                <a:latin typeface="Proxima Nova"/>
                <a:ea typeface="Proxima Nova"/>
                <a:cs typeface="Proxima Nova"/>
                <a:sym typeface="Proxima Nova"/>
              </a:rPr>
              <a:t> </a:t>
            </a: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3F3F3"/>
              </a:solidFill>
              <a:latin typeface="Proxima Nova"/>
              <a:ea typeface="Proxima Nova"/>
              <a:cs typeface="Proxima Nova"/>
              <a:sym typeface="Proxima Nova"/>
            </a:endParaRPr>
          </a:p>
        </p:txBody>
      </p:sp>
      <p:sp>
        <p:nvSpPr>
          <p:cNvPr id="2594" name="Shape 2594"/>
          <p:cNvSpPr txBox="1"/>
          <p:nvPr/>
        </p:nvSpPr>
        <p:spPr>
          <a:xfrm>
            <a:off x="5984650" y="1019150"/>
            <a:ext cx="2631000" cy="3557100"/>
          </a:xfrm>
          <a:prstGeom prst="rect">
            <a:avLst/>
          </a:prstGeom>
          <a:solidFill>
            <a:srgbClr val="1AB19E"/>
          </a:solidFill>
          <a:ln>
            <a:noFill/>
          </a:ln>
        </p:spPr>
        <p:txBody>
          <a:bodyPr wrap="square" lIns="91425" tIns="91425" rIns="91425" bIns="91425" anchor="t" anchorCtr="0">
            <a:noAutofit/>
          </a:bodyPr>
          <a:lstStyle/>
          <a:p>
            <a:pPr>
              <a:lnSpc>
                <a:spcPct val="115000"/>
              </a:lnSpc>
              <a:spcAft>
                <a:spcPts val="1000"/>
              </a:spcAft>
            </a:pPr>
            <a:r>
              <a:rPr lang="zh-CN" altLang="en-US" sz="1600" b="1" dirty="0" smtClean="0">
                <a:solidFill>
                  <a:srgbClr val="F3F3F3"/>
                </a:solidFill>
                <a:latin typeface="Proxima Nova"/>
                <a:ea typeface="Proxima Nova"/>
                <a:cs typeface="Proxima Nova"/>
                <a:sym typeface="Proxima Nova"/>
              </a:rPr>
              <a:t>流处理</a:t>
            </a:r>
            <a:endParaRPr lang="en" sz="1600" b="1" dirty="0">
              <a:solidFill>
                <a:srgbClr val="F3F3F3"/>
              </a:solidFill>
              <a:latin typeface="Proxima Nova"/>
              <a:ea typeface="Proxima Nova"/>
              <a:cs typeface="Proxima Nova"/>
              <a:sym typeface="Proxima Nova"/>
            </a:endParaRP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IoT streams</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Log ingestion</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Event streams e.g. with Kinesis</a:t>
            </a:r>
          </a:p>
          <a:p>
            <a:pPr marL="285750" indent="-247650">
              <a:lnSpc>
                <a:spcPct val="115000"/>
              </a:lnSpc>
              <a:spcAft>
                <a:spcPts val="1000"/>
              </a:spcAft>
              <a:buClr>
                <a:srgbClr val="FFFFFF"/>
              </a:buClr>
              <a:buSzPct val="100000"/>
              <a:buFont typeface="Proxima Nova"/>
              <a:buChar char="•"/>
            </a:pPr>
            <a:r>
              <a:rPr lang="en" sz="1200" dirty="0">
                <a:solidFill>
                  <a:srgbClr val="FFFFFF"/>
                </a:solidFill>
                <a:latin typeface="Proxima Nova"/>
                <a:ea typeface="Proxima Nova"/>
                <a:cs typeface="Proxima Nova"/>
                <a:sym typeface="Proxima Nova"/>
              </a:rPr>
              <a:t>ML pipelines</a:t>
            </a:r>
          </a:p>
          <a:p>
            <a:pPr>
              <a:lnSpc>
                <a:spcPct val="115000"/>
              </a:lnSpc>
              <a:spcAft>
                <a:spcPts val="1000"/>
              </a:spcAft>
            </a:pPr>
            <a:r>
              <a:rPr lang="en" sz="1200" dirty="0">
                <a:solidFill>
                  <a:srgbClr val="F3F3F3"/>
                </a:solidFill>
                <a:latin typeface="Proxima Nova"/>
                <a:ea typeface="Proxima Nova"/>
                <a:cs typeface="Proxima Nova"/>
                <a:sym typeface="Proxima Nova"/>
              </a:rPr>
              <a:t> </a:t>
            </a:r>
          </a:p>
          <a:p>
            <a:pPr>
              <a:lnSpc>
                <a:spcPct val="115000"/>
              </a:lnSpc>
            </a:pPr>
            <a:endParaRPr dirty="0">
              <a:solidFill>
                <a:srgbClr val="FFFFFF"/>
              </a:solidFill>
              <a:latin typeface="Proxima Nova"/>
              <a:ea typeface="Proxima Nova"/>
              <a:cs typeface="Proxima Nova"/>
              <a:sym typeface="Proxima Nova"/>
            </a:endParaRPr>
          </a:p>
          <a:p>
            <a:pPr>
              <a:lnSpc>
                <a:spcPct val="115000"/>
              </a:lnSpc>
              <a:buClr>
                <a:srgbClr val="000000"/>
              </a:buClr>
              <a:buFont typeface="Arial"/>
              <a:buNone/>
            </a:pPr>
            <a:r>
              <a:rPr lang="en" dirty="0">
                <a:solidFill>
                  <a:srgbClr val="F3F3F3"/>
                </a:solidFill>
                <a:latin typeface="Proxima Nova"/>
                <a:ea typeface="Proxima Nova"/>
                <a:cs typeface="Proxima Nova"/>
                <a:sym typeface="Proxima Nova"/>
              </a:rPr>
              <a:t> </a:t>
            </a:r>
          </a:p>
          <a:p>
            <a:pPr>
              <a:lnSpc>
                <a:spcPct val="115000"/>
              </a:lnSpc>
            </a:pPr>
            <a:endParaRPr dirty="0">
              <a:solidFill>
                <a:srgbClr val="FFFFFF"/>
              </a:solidFill>
              <a:latin typeface="Proxima Nova"/>
              <a:ea typeface="Proxima Nova"/>
              <a:cs typeface="Proxima Nova"/>
              <a:sym typeface="Proxima Nova"/>
            </a:endParaRPr>
          </a:p>
          <a:p>
            <a:pPr>
              <a:lnSpc>
                <a:spcPct val="115000"/>
              </a:lnSpc>
            </a:pPr>
            <a:endParaRPr dirty="0">
              <a:solidFill>
                <a:srgbClr val="F3F3F3"/>
              </a:solidFill>
              <a:latin typeface="Proxima Nova"/>
              <a:ea typeface="Proxima Nova"/>
              <a:cs typeface="Proxima Nova"/>
              <a:sym typeface="Proxima Nova"/>
            </a:endParaRPr>
          </a:p>
        </p:txBody>
      </p:sp>
      <p:sp>
        <p:nvSpPr>
          <p:cNvPr id="2595" name="Shape 2595"/>
          <p:cNvSpPr txBox="1"/>
          <p:nvPr/>
        </p:nvSpPr>
        <p:spPr>
          <a:xfrm>
            <a:off x="528350" y="1019150"/>
            <a:ext cx="2611200" cy="3557100"/>
          </a:xfrm>
          <a:prstGeom prst="rect">
            <a:avLst/>
          </a:prstGeom>
          <a:solidFill>
            <a:srgbClr val="1AB19E"/>
          </a:solidFill>
          <a:ln>
            <a:noFill/>
          </a:ln>
        </p:spPr>
        <p:txBody>
          <a:bodyPr wrap="square" lIns="91425" tIns="91425" rIns="91425" bIns="91425" anchor="t" anchorCtr="0">
            <a:noAutofit/>
          </a:bodyPr>
          <a:lstStyle/>
          <a:p>
            <a:pPr>
              <a:lnSpc>
                <a:spcPct val="115000"/>
              </a:lnSpc>
              <a:spcAft>
                <a:spcPts val="1000"/>
              </a:spcAft>
            </a:pPr>
            <a:r>
              <a:rPr lang="en" sz="1600" b="1" dirty="0" smtClean="0">
                <a:solidFill>
                  <a:srgbClr val="F3F3F3"/>
                </a:solidFill>
                <a:latin typeface="Proxima Nova"/>
                <a:ea typeface="Proxima Nova"/>
                <a:cs typeface="Proxima Nova"/>
                <a:sym typeface="Proxima Nova"/>
              </a:rPr>
              <a:t>Web</a:t>
            </a:r>
            <a:r>
              <a:rPr lang="zh-CN" altLang="en-US" sz="1600" b="1" dirty="0" smtClean="0">
                <a:solidFill>
                  <a:srgbClr val="F3F3F3"/>
                </a:solidFill>
                <a:latin typeface="Proxima Nova"/>
                <a:ea typeface="Proxima Nova"/>
                <a:cs typeface="Proxima Nova"/>
                <a:sym typeface="Proxima Nova"/>
              </a:rPr>
              <a:t>事件应用</a:t>
            </a:r>
            <a:endParaRPr lang="en" sz="1600" b="1" dirty="0">
              <a:solidFill>
                <a:srgbClr val="F3F3F3"/>
              </a:solidFill>
              <a:latin typeface="Proxima Nova"/>
              <a:ea typeface="Proxima Nova"/>
              <a:cs typeface="Proxima Nova"/>
              <a:sym typeface="Proxima Nova"/>
            </a:endParaRP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Website back-end services like form post handlers, authentication, tracking and logging.</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APIs to back-end data services for mobile and web apps e.g GraphQL</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Webhook handlers</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Chat integrations</a:t>
            </a:r>
          </a:p>
          <a:p>
            <a:pPr marL="285750" indent="-247650">
              <a:lnSpc>
                <a:spcPct val="115000"/>
              </a:lnSpc>
              <a:spcAft>
                <a:spcPts val="1000"/>
              </a:spcAft>
              <a:buClr>
                <a:srgbClr val="FFFFFF"/>
              </a:buClr>
              <a:buSzPct val="100000"/>
              <a:buFontTx/>
              <a:buChar char="•"/>
            </a:pPr>
            <a:r>
              <a:rPr lang="en" sz="1200" dirty="0">
                <a:solidFill>
                  <a:srgbClr val="FFFFFF"/>
                </a:solidFill>
                <a:latin typeface="Proxima Nova"/>
                <a:ea typeface="Proxima Nova"/>
                <a:cs typeface="Proxima Nova"/>
                <a:sym typeface="Proxima Nova"/>
              </a:rPr>
              <a:t>Digital assistant services e.g. Alexa skills</a:t>
            </a:r>
          </a:p>
          <a:p>
            <a:pPr>
              <a:lnSpc>
                <a:spcPct val="115000"/>
              </a:lnSpc>
            </a:pPr>
            <a:endParaRPr sz="1200" dirty="0">
              <a:solidFill>
                <a:srgbClr val="FFFFFF"/>
              </a:solidFill>
              <a:latin typeface="Proxima Nova"/>
              <a:ea typeface="Proxima Nova"/>
              <a:cs typeface="Proxima Nova"/>
              <a:sym typeface="Proxima Nova"/>
            </a:endParaRPr>
          </a:p>
          <a:p>
            <a:pPr>
              <a:lnSpc>
                <a:spcPct val="115000"/>
              </a:lnSpc>
            </a:pPr>
            <a:endParaRPr sz="1200" dirty="0">
              <a:solidFill>
                <a:srgbClr val="F3F3F3"/>
              </a:solidFill>
              <a:latin typeface="Proxima Nova"/>
              <a:ea typeface="Proxima Nova"/>
              <a:cs typeface="Proxima Nova"/>
              <a:sym typeface="Proxima Nova"/>
            </a:endParaRPr>
          </a:p>
        </p:txBody>
      </p:sp>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marL="0" marR="0" lvl="0" indent="0" algn="l" rtl="0">
              <a:lnSpc>
                <a:spcPct val="100000"/>
              </a:lnSpc>
              <a:spcBef>
                <a:spcPts val="0"/>
              </a:spcBef>
              <a:spcAft>
                <a:spcPts val="0"/>
              </a:spcAft>
              <a:buClr>
                <a:srgbClr val="00253E"/>
              </a:buClr>
              <a:buSzPct val="25000"/>
              <a:buFont typeface="Proxima Nova"/>
              <a:buNone/>
            </a:pPr>
            <a:r>
              <a:rPr lang="en" sz="2400" dirty="0" smtClean="0">
                <a:solidFill>
                  <a:srgbClr val="00253E"/>
                </a:solidFill>
              </a:rPr>
              <a:t>PFS</a:t>
            </a:r>
            <a:r>
              <a:rPr lang="zh-CN" altLang="en-US" sz="2400" dirty="0" smtClean="0">
                <a:solidFill>
                  <a:srgbClr val="00253E"/>
                </a:solidFill>
              </a:rPr>
              <a:t>主要用途</a:t>
            </a:r>
            <a:endParaRPr lang="en" sz="2400" dirty="0">
              <a:solidFill>
                <a:srgbClr val="00253E"/>
              </a:solidFill>
            </a:endParaRPr>
          </a:p>
        </p:txBody>
      </p:sp>
    </p:spTree>
    <p:extLst>
      <p:ext uri="{BB962C8B-B14F-4D97-AF65-F5344CB8AC3E}">
        <p14:creationId xmlns:p14="http://schemas.microsoft.com/office/powerpoint/2010/main" val="3978126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US" altLang="zh-CN" sz="2400" dirty="0" smtClean="0"/>
              <a:t>Spring</a:t>
            </a:r>
            <a:r>
              <a:rPr lang="zh-CN" altLang="en-US" sz="2400" dirty="0" smtClean="0"/>
              <a:t> </a:t>
            </a:r>
            <a:r>
              <a:rPr lang="en-US" altLang="zh-CN" sz="2400" dirty="0" smtClean="0"/>
              <a:t>Cloud</a:t>
            </a:r>
            <a:r>
              <a:rPr lang="zh-CN" altLang="en-US" sz="2400" dirty="0" smtClean="0"/>
              <a:t> </a:t>
            </a:r>
            <a:r>
              <a:rPr lang="en" sz="2400" dirty="0" smtClean="0"/>
              <a:t>Function</a:t>
            </a:r>
            <a:endParaRPr lang="en" sz="2400" dirty="0">
              <a:solidFill>
                <a:srgbClr val="00253E"/>
              </a:solidFill>
            </a:endParaRPr>
          </a:p>
        </p:txBody>
      </p:sp>
      <p:grpSp>
        <p:nvGrpSpPr>
          <p:cNvPr id="6" name="Shape 173"/>
          <p:cNvGrpSpPr/>
          <p:nvPr/>
        </p:nvGrpSpPr>
        <p:grpSpPr>
          <a:xfrm>
            <a:off x="1124474" y="1705623"/>
            <a:ext cx="6772541" cy="2948845"/>
            <a:chOff x="870514" y="1096025"/>
            <a:chExt cx="7026186" cy="3076200"/>
          </a:xfrm>
        </p:grpSpPr>
        <p:sp>
          <p:nvSpPr>
            <p:cNvPr id="7" name="Shape 174"/>
            <p:cNvSpPr txBox="1"/>
            <p:nvPr/>
          </p:nvSpPr>
          <p:spPr>
            <a:xfrm>
              <a:off x="870514" y="3050622"/>
              <a:ext cx="2712000" cy="1108800"/>
            </a:xfrm>
            <a:prstGeom prst="rect">
              <a:avLst/>
            </a:prstGeom>
            <a:noFill/>
            <a:ln>
              <a:noFill/>
            </a:ln>
          </p:spPr>
          <p:txBody>
            <a:bodyPr wrap="square" lIns="91425" tIns="45700" rIns="91425" bIns="45700" anchor="t" anchorCtr="0">
              <a:noAutofit/>
            </a:bodyPr>
            <a:lstStyle/>
            <a:p>
              <a:pPr marL="342900" marR="0" lvl="0" indent="-317500" algn="l" rtl="0">
                <a:lnSpc>
                  <a:spcPct val="115000"/>
                </a:lnSpc>
                <a:spcBef>
                  <a:spcPts val="0"/>
                </a:spcBef>
                <a:buClr>
                  <a:schemeClr val="lt1"/>
                </a:buClr>
                <a:buSzPct val="100000"/>
                <a:buFont typeface="Arial"/>
                <a:buChar char="•"/>
              </a:pPr>
              <a:r>
                <a:rPr lang="en-US" dirty="0" err="1">
                  <a:solidFill>
                    <a:schemeClr val="tx2">
                      <a:lumMod val="20000"/>
                      <a:lumOff val="80000"/>
                    </a:schemeClr>
                  </a:solidFill>
                  <a:latin typeface="Proxima Nova"/>
                  <a:ea typeface="Proxima Nova"/>
                  <a:cs typeface="Proxima Nova"/>
                  <a:sym typeface="Proxima Nova"/>
                </a:rPr>
                <a:t>FaaS</a:t>
              </a:r>
              <a:r>
                <a:rPr lang="en-US" dirty="0">
                  <a:solidFill>
                    <a:schemeClr val="tx2">
                      <a:lumMod val="20000"/>
                      <a:lumOff val="80000"/>
                    </a:schemeClr>
                  </a:solidFill>
                  <a:latin typeface="Proxima Nova"/>
                  <a:ea typeface="Proxima Nova"/>
                  <a:cs typeface="Proxima Nova"/>
                  <a:sym typeface="Proxima Nova"/>
                </a:rPr>
                <a:t> Portable </a:t>
              </a:r>
            </a:p>
            <a:p>
              <a:pPr marL="342900" marR="0" lvl="0" indent="-317500" algn="l" rtl="0">
                <a:lnSpc>
                  <a:spcPct val="115000"/>
                </a:lnSpc>
                <a:spcBef>
                  <a:spcPts val="0"/>
                </a:spcBef>
                <a:buClr>
                  <a:schemeClr val="lt1"/>
                </a:buClr>
                <a:buSzPct val="100000"/>
                <a:buFont typeface="Proxima Nova"/>
                <a:buChar char="•"/>
              </a:pPr>
              <a:r>
                <a:rPr lang="en-US" dirty="0">
                  <a:solidFill>
                    <a:schemeClr val="tx2">
                      <a:lumMod val="20000"/>
                      <a:lumOff val="80000"/>
                    </a:schemeClr>
                  </a:solidFill>
                  <a:latin typeface="Proxima Nova"/>
                  <a:ea typeface="Proxima Nova"/>
                  <a:cs typeface="Proxima Nova"/>
                  <a:sym typeface="Proxima Nova"/>
                </a:rPr>
                <a:t>And run in Spring Boot</a:t>
              </a:r>
            </a:p>
            <a:p>
              <a:pPr marL="342900" marR="0" lvl="0" indent="-317500" algn="l" rtl="0">
                <a:lnSpc>
                  <a:spcPct val="115000"/>
                </a:lnSpc>
                <a:spcBef>
                  <a:spcPts val="0"/>
                </a:spcBef>
                <a:buClr>
                  <a:schemeClr val="lt1"/>
                </a:buClr>
                <a:buSzPct val="100000"/>
                <a:buFont typeface="Proxima Nova"/>
                <a:buChar char="•"/>
              </a:pPr>
              <a:r>
                <a:rPr lang="en-US" dirty="0">
                  <a:solidFill>
                    <a:schemeClr val="tx2">
                      <a:lumMod val="20000"/>
                      <a:lumOff val="80000"/>
                    </a:schemeClr>
                  </a:solidFill>
                  <a:latin typeface="Proxima Nova"/>
                  <a:ea typeface="Proxima Nova"/>
                  <a:cs typeface="Proxima Nova"/>
                  <a:sym typeface="Proxima Nova"/>
                </a:rPr>
                <a:t>REST, Tasks, or Streams</a:t>
              </a:r>
            </a:p>
            <a:p>
              <a:pPr marR="0" lvl="0" algn="l" rtl="0">
                <a:lnSpc>
                  <a:spcPct val="115000"/>
                </a:lnSpc>
                <a:spcBef>
                  <a:spcPts val="0"/>
                </a:spcBef>
                <a:buNone/>
              </a:pPr>
              <a:endParaRPr dirty="0">
                <a:solidFill>
                  <a:schemeClr val="tx2">
                    <a:lumMod val="20000"/>
                    <a:lumOff val="80000"/>
                  </a:schemeClr>
                </a:solidFill>
                <a:latin typeface="Proxima Nova"/>
                <a:ea typeface="Proxima Nova"/>
                <a:cs typeface="Proxima Nova"/>
                <a:sym typeface="Proxima Nova"/>
              </a:endParaRPr>
            </a:p>
          </p:txBody>
        </p:sp>
        <p:pic>
          <p:nvPicPr>
            <p:cNvPr id="8" name="Shape 175"/>
            <p:cNvPicPr preferRelativeResize="0"/>
            <p:nvPr/>
          </p:nvPicPr>
          <p:blipFill>
            <a:blip r:embed="rId3">
              <a:alphaModFix/>
            </a:blip>
            <a:stretch>
              <a:fillRect/>
            </a:stretch>
          </p:blipFill>
          <p:spPr>
            <a:xfrm>
              <a:off x="1266850" y="1096025"/>
              <a:ext cx="6629850" cy="3076200"/>
            </a:xfrm>
            <a:prstGeom prst="rect">
              <a:avLst/>
            </a:prstGeom>
            <a:noFill/>
            <a:ln>
              <a:noFill/>
            </a:ln>
          </p:spPr>
        </p:pic>
      </p:grpSp>
      <p:sp>
        <p:nvSpPr>
          <p:cNvPr id="9" name="Shape 176"/>
          <p:cNvSpPr txBox="1"/>
          <p:nvPr/>
        </p:nvSpPr>
        <p:spPr>
          <a:xfrm>
            <a:off x="472400" y="1466600"/>
            <a:ext cx="5270700" cy="384300"/>
          </a:xfrm>
          <a:prstGeom prst="rect">
            <a:avLst/>
          </a:prstGeom>
          <a:noFill/>
          <a:ln>
            <a:noFill/>
          </a:ln>
        </p:spPr>
        <p:txBody>
          <a:bodyPr wrap="square" lIns="91425" tIns="91425" rIns="91425" bIns="91425" anchor="ctr" anchorCtr="0">
            <a:noAutofit/>
          </a:bodyPr>
          <a:lstStyle/>
          <a:p>
            <a:pPr lvl="0" rtl="0">
              <a:spcBef>
                <a:spcPts val="0"/>
              </a:spcBef>
              <a:buNone/>
            </a:pPr>
            <a:endParaRPr>
              <a:solidFill>
                <a:srgbClr val="00AE9E"/>
              </a:solidFill>
            </a:endParaRPr>
          </a:p>
        </p:txBody>
      </p:sp>
      <p:sp>
        <p:nvSpPr>
          <p:cNvPr id="13" name="Shape 177"/>
          <p:cNvSpPr txBox="1"/>
          <p:nvPr/>
        </p:nvSpPr>
        <p:spPr>
          <a:xfrm>
            <a:off x="403125" y="771550"/>
            <a:ext cx="8298300" cy="1079300"/>
          </a:xfrm>
          <a:prstGeom prst="rect">
            <a:avLst/>
          </a:prstGeom>
          <a:noFill/>
          <a:ln>
            <a:noFill/>
          </a:ln>
        </p:spPr>
        <p:txBody>
          <a:bodyPr wrap="square" lIns="91425" tIns="45700" rIns="91425" bIns="45700" anchor="t" anchorCtr="0">
            <a:noAutofit/>
          </a:bodyPr>
          <a:lstStyle/>
          <a:p>
            <a:pPr marL="0" marR="0" lvl="0" indent="0" algn="l" rtl="0">
              <a:lnSpc>
                <a:spcPct val="115000"/>
              </a:lnSpc>
              <a:spcBef>
                <a:spcPts val="0"/>
              </a:spcBef>
              <a:buSzPct val="25000"/>
              <a:buNone/>
            </a:pPr>
            <a:r>
              <a:rPr lang="zh-CN" altLang="en-US" dirty="0" smtClean="0">
                <a:solidFill>
                  <a:srgbClr val="F3F3F3"/>
                </a:solidFill>
                <a:latin typeface="Proxima Nova"/>
                <a:ea typeface="Proxima Nova"/>
                <a:cs typeface="Proxima Nova"/>
                <a:sym typeface="Proxima Nova"/>
              </a:rPr>
              <a:t>一个</a:t>
            </a:r>
            <a:r>
              <a:rPr lang="en-US" altLang="zh-CN" dirty="0" smtClean="0">
                <a:solidFill>
                  <a:srgbClr val="F3F3F3"/>
                </a:solidFill>
                <a:latin typeface="Proxima Nova"/>
                <a:ea typeface="Proxima Nova"/>
                <a:cs typeface="Proxima Nova"/>
                <a:sym typeface="Proxima Nova"/>
              </a:rPr>
              <a:t>Spring</a:t>
            </a:r>
            <a:r>
              <a:rPr lang="zh-CN" altLang="en-US" dirty="0" smtClean="0">
                <a:solidFill>
                  <a:srgbClr val="F3F3F3"/>
                </a:solidFill>
                <a:latin typeface="Proxima Nova"/>
                <a:ea typeface="Proxima Nova"/>
                <a:cs typeface="Proxima Nova"/>
                <a:sym typeface="Proxima Nova"/>
              </a:rPr>
              <a:t>开源</a:t>
            </a:r>
            <a:r>
              <a:rPr lang="en-US" altLang="zh-CN" dirty="0" err="1" smtClean="0">
                <a:solidFill>
                  <a:srgbClr val="F3F3F3"/>
                </a:solidFill>
                <a:latin typeface="Proxima Nova"/>
                <a:ea typeface="Proxima Nova"/>
                <a:cs typeface="Proxima Nova"/>
                <a:sym typeface="Proxima Nova"/>
              </a:rPr>
              <a:t>FaaS</a:t>
            </a:r>
            <a:r>
              <a:rPr lang="zh-CN" altLang="en-US" dirty="0" smtClean="0">
                <a:solidFill>
                  <a:srgbClr val="F3F3F3"/>
                </a:solidFill>
                <a:latin typeface="Proxima Nova"/>
                <a:ea typeface="Proxima Nova"/>
                <a:cs typeface="Proxima Nova"/>
                <a:sym typeface="Proxima Nova"/>
              </a:rPr>
              <a:t>项目</a:t>
            </a:r>
            <a:endParaRPr sz="4400" dirty="0">
              <a:solidFill>
                <a:srgbClr val="F3F3F3"/>
              </a:solidFill>
              <a:latin typeface="Proxima Nova"/>
              <a:ea typeface="Proxima Nova"/>
              <a:cs typeface="Proxima Nova"/>
              <a:sym typeface="Proxima Nova"/>
            </a:endParaRPr>
          </a:p>
        </p:txBody>
      </p:sp>
    </p:spTree>
    <p:extLst>
      <p:ext uri="{BB962C8B-B14F-4D97-AF65-F5344CB8AC3E}">
        <p14:creationId xmlns:p14="http://schemas.microsoft.com/office/powerpoint/2010/main" val="3100200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592"/>
        <p:cNvGrpSpPr/>
        <p:nvPr/>
      </p:nvGrpSpPr>
      <p:grpSpPr>
        <a:xfrm>
          <a:off x="0" y="0"/>
          <a:ext cx="0" cy="0"/>
          <a:chOff x="0" y="0"/>
          <a:chExt cx="0" cy="0"/>
        </a:xfrm>
      </p:grpSpPr>
      <p:sp>
        <p:nvSpPr>
          <p:cNvPr id="6" name="Shape 183"/>
          <p:cNvSpPr txBox="1"/>
          <p:nvPr/>
        </p:nvSpPr>
        <p:spPr>
          <a:xfrm>
            <a:off x="472400" y="1466600"/>
            <a:ext cx="5270700" cy="384300"/>
          </a:xfrm>
          <a:prstGeom prst="rect">
            <a:avLst/>
          </a:prstGeom>
          <a:noFill/>
          <a:ln>
            <a:noFill/>
          </a:ln>
        </p:spPr>
        <p:txBody>
          <a:bodyPr wrap="square" lIns="91425" tIns="91425" rIns="91425" bIns="91425" anchor="ctr" anchorCtr="0">
            <a:noAutofit/>
          </a:bodyPr>
          <a:lstStyle/>
          <a:p>
            <a:pPr lvl="0" rtl="0">
              <a:spcBef>
                <a:spcPts val="0"/>
              </a:spcBef>
              <a:buNone/>
            </a:pPr>
            <a:endParaRPr>
              <a:solidFill>
                <a:srgbClr val="00AE9E"/>
              </a:solidFill>
            </a:endParaRPr>
          </a:p>
        </p:txBody>
      </p:sp>
      <p:sp>
        <p:nvSpPr>
          <p:cNvPr id="7" name="Shape 184"/>
          <p:cNvSpPr txBox="1"/>
          <p:nvPr/>
        </p:nvSpPr>
        <p:spPr>
          <a:xfrm>
            <a:off x="467544" y="195486"/>
            <a:ext cx="8298300" cy="1666500"/>
          </a:xfrm>
          <a:prstGeom prst="rect">
            <a:avLst/>
          </a:prstGeom>
          <a:noFill/>
          <a:ln>
            <a:noFill/>
          </a:ln>
        </p:spPr>
        <p:txBody>
          <a:bodyPr wrap="square" lIns="91425" tIns="45700" rIns="91425" bIns="45700" anchor="t" anchorCtr="0">
            <a:noAutofit/>
          </a:bodyPr>
          <a:lstStyle/>
          <a:p>
            <a:pPr marL="0" marR="0" lvl="0" indent="0" algn="l" rtl="0">
              <a:lnSpc>
                <a:spcPct val="115000"/>
              </a:lnSpc>
              <a:spcBef>
                <a:spcPts val="0"/>
              </a:spcBef>
              <a:buSzPct val="25000"/>
              <a:buNone/>
            </a:pPr>
            <a:r>
              <a:rPr lang="en-US" sz="4400" dirty="0" smtClean="0">
                <a:solidFill>
                  <a:srgbClr val="00AE9E"/>
                </a:solidFill>
                <a:latin typeface="Proxima Nova"/>
                <a:ea typeface="Proxima Nova"/>
                <a:cs typeface="Proxima Nova"/>
                <a:sym typeface="Proxima Nova"/>
              </a:rPr>
              <a:t>Spring Cloud Function</a:t>
            </a:r>
            <a:endParaRPr lang="en-US" sz="4400" dirty="0">
              <a:solidFill>
                <a:srgbClr val="00AE9E"/>
              </a:solidFill>
              <a:latin typeface="Proxima Nova"/>
              <a:ea typeface="Proxima Nova"/>
              <a:cs typeface="Proxima Nova"/>
              <a:sym typeface="Proxima Nova"/>
            </a:endParaRPr>
          </a:p>
          <a:p>
            <a:pPr marL="0" marR="0" lvl="0" indent="0" algn="l" rtl="0">
              <a:lnSpc>
                <a:spcPct val="115000"/>
              </a:lnSpc>
              <a:spcBef>
                <a:spcPts val="0"/>
              </a:spcBef>
              <a:buSzPct val="25000"/>
              <a:buNone/>
            </a:pPr>
            <a:r>
              <a:rPr lang="en-US" dirty="0">
                <a:solidFill>
                  <a:srgbClr val="00253E"/>
                </a:solidFill>
                <a:latin typeface="Proxima Nova"/>
                <a:ea typeface="Proxima Nova"/>
                <a:cs typeface="Proxima Nova"/>
                <a:sym typeface="Proxima Nova"/>
              </a:rPr>
              <a:t>Host applications can also scan for functions based on signature.</a:t>
            </a:r>
          </a:p>
          <a:p>
            <a:pPr marL="0" marR="0" lvl="0" indent="0" algn="l" rtl="0">
              <a:lnSpc>
                <a:spcPct val="115000"/>
              </a:lnSpc>
              <a:spcBef>
                <a:spcPts val="0"/>
              </a:spcBef>
              <a:buSzPct val="25000"/>
              <a:buNone/>
            </a:pPr>
            <a:r>
              <a:rPr lang="en-US" dirty="0">
                <a:solidFill>
                  <a:srgbClr val="00253E"/>
                </a:solidFill>
                <a:latin typeface="Proxima Nova"/>
                <a:ea typeface="Proxima Nova"/>
                <a:cs typeface="Proxima Nova"/>
                <a:sym typeface="Proxima Nova"/>
              </a:rPr>
              <a:t>No Spring dependencies or annotations required in the Function jar artifact.</a:t>
            </a:r>
          </a:p>
          <a:p>
            <a:pPr marL="0" marR="0" lvl="0" indent="0" algn="l" rtl="0">
              <a:spcBef>
                <a:spcPts val="0"/>
              </a:spcBef>
              <a:buSzPct val="25000"/>
              <a:buNone/>
            </a:pPr>
            <a:endParaRPr sz="4400" dirty="0">
              <a:solidFill>
                <a:srgbClr val="00253E"/>
              </a:solidFill>
              <a:latin typeface="Proxima Nova"/>
              <a:ea typeface="Proxima Nova"/>
              <a:cs typeface="Proxima Nova"/>
              <a:sym typeface="Proxima Nova"/>
            </a:endParaRPr>
          </a:p>
        </p:txBody>
      </p:sp>
      <p:pic>
        <p:nvPicPr>
          <p:cNvPr id="8" name="Shape 185"/>
          <p:cNvPicPr preferRelativeResize="0"/>
          <p:nvPr/>
        </p:nvPicPr>
        <p:blipFill>
          <a:blip r:embed="rId3">
            <a:alphaModFix/>
          </a:blip>
          <a:stretch>
            <a:fillRect/>
          </a:stretch>
        </p:blipFill>
        <p:spPr>
          <a:xfrm>
            <a:off x="472400" y="1684900"/>
            <a:ext cx="7529650" cy="2959300"/>
          </a:xfrm>
          <a:prstGeom prst="rect">
            <a:avLst/>
          </a:prstGeom>
          <a:noFill/>
          <a:ln>
            <a:noFill/>
          </a:ln>
        </p:spPr>
      </p:pic>
    </p:spTree>
    <p:extLst>
      <p:ext uri="{BB962C8B-B14F-4D97-AF65-F5344CB8AC3E}">
        <p14:creationId xmlns:p14="http://schemas.microsoft.com/office/powerpoint/2010/main" val="367273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US" sz="2400" dirty="0" smtClean="0"/>
              <a:t>基于K8S的PFS系统架构</a:t>
            </a:r>
            <a:endParaRPr lang="en" sz="2400" dirty="0">
              <a:solidFill>
                <a:srgbClr val="00253E"/>
              </a:solidFill>
            </a:endParaRPr>
          </a:p>
        </p:txBody>
      </p:sp>
      <p:grpSp>
        <p:nvGrpSpPr>
          <p:cNvPr id="6" name="Shape 232"/>
          <p:cNvGrpSpPr/>
          <p:nvPr/>
        </p:nvGrpSpPr>
        <p:grpSpPr>
          <a:xfrm>
            <a:off x="1100487" y="1409497"/>
            <a:ext cx="6943021" cy="3090033"/>
            <a:chOff x="845575" y="475372"/>
            <a:chExt cx="6943021" cy="3090033"/>
          </a:xfrm>
        </p:grpSpPr>
        <p:grpSp>
          <p:nvGrpSpPr>
            <p:cNvPr id="7" name="Shape 233"/>
            <p:cNvGrpSpPr/>
            <p:nvPr/>
          </p:nvGrpSpPr>
          <p:grpSpPr>
            <a:xfrm>
              <a:off x="845575" y="481286"/>
              <a:ext cx="1661000" cy="1019503"/>
              <a:chOff x="257900" y="3774000"/>
              <a:chExt cx="1661000" cy="1267250"/>
            </a:xfrm>
          </p:grpSpPr>
          <p:sp>
            <p:nvSpPr>
              <p:cNvPr id="75" name="Shape 234"/>
              <p:cNvSpPr/>
              <p:nvPr/>
            </p:nvSpPr>
            <p:spPr>
              <a:xfrm>
                <a:off x="404200" y="3774000"/>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6" name="Shape 235"/>
              <p:cNvSpPr/>
              <p:nvPr/>
            </p:nvSpPr>
            <p:spPr>
              <a:xfrm>
                <a:off x="331050" y="3852175"/>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7" name="Shape 236"/>
              <p:cNvSpPr/>
              <p:nvPr/>
            </p:nvSpPr>
            <p:spPr>
              <a:xfrm>
                <a:off x="257900" y="3923150"/>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r>
                  <a:rPr lang="en-US"/>
                  <a:t>Function YAML</a:t>
                </a:r>
              </a:p>
              <a:p>
                <a:pPr lvl="0" rtl="0">
                  <a:spcBef>
                    <a:spcPts val="0"/>
                  </a:spcBef>
                  <a:buNone/>
                </a:pPr>
                <a:r>
                  <a:rPr lang="en-US" sz="1100" i="1"/>
                  <a:t>- name</a:t>
                </a:r>
              </a:p>
              <a:p>
                <a:pPr lvl="0" rtl="0">
                  <a:spcBef>
                    <a:spcPts val="0"/>
                  </a:spcBef>
                  <a:buNone/>
                </a:pPr>
                <a:r>
                  <a:rPr lang="en-US" sz="1100" i="1"/>
                  <a:t>- input / output topics</a:t>
                </a:r>
              </a:p>
              <a:p>
                <a:pPr lvl="0" rtl="0">
                  <a:spcBef>
                    <a:spcPts val="0"/>
                  </a:spcBef>
                  <a:buNone/>
                </a:pPr>
                <a:r>
                  <a:rPr lang="en-US" sz="1100" i="1"/>
                  <a:t>- artifact / params</a:t>
                </a:r>
              </a:p>
            </p:txBody>
          </p:sp>
        </p:grpSp>
        <p:grpSp>
          <p:nvGrpSpPr>
            <p:cNvPr id="8" name="Shape 237"/>
            <p:cNvGrpSpPr/>
            <p:nvPr/>
          </p:nvGrpSpPr>
          <p:grpSpPr>
            <a:xfrm>
              <a:off x="2695453" y="475372"/>
              <a:ext cx="1661547" cy="1031087"/>
              <a:chOff x="257900" y="5180175"/>
              <a:chExt cx="1661547" cy="1281650"/>
            </a:xfrm>
          </p:grpSpPr>
          <p:sp>
            <p:nvSpPr>
              <p:cNvPr id="72" name="Shape 238"/>
              <p:cNvSpPr/>
              <p:nvPr/>
            </p:nvSpPr>
            <p:spPr>
              <a:xfrm>
                <a:off x="404747" y="5180175"/>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3" name="Shape 239"/>
              <p:cNvSpPr/>
              <p:nvPr/>
            </p:nvSpPr>
            <p:spPr>
              <a:xfrm>
                <a:off x="331597" y="5258350"/>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a:p>
            </p:txBody>
          </p:sp>
          <p:sp>
            <p:nvSpPr>
              <p:cNvPr id="74" name="Shape 240"/>
              <p:cNvSpPr/>
              <p:nvPr/>
            </p:nvSpPr>
            <p:spPr>
              <a:xfrm>
                <a:off x="257900" y="5343725"/>
                <a:ext cx="1514700" cy="11181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r>
                  <a:rPr lang="en-US"/>
                  <a:t>Topic YAML</a:t>
                </a:r>
              </a:p>
              <a:p>
                <a:pPr lvl="0" rtl="0">
                  <a:spcBef>
                    <a:spcPts val="0"/>
                  </a:spcBef>
                  <a:buNone/>
                </a:pPr>
                <a:r>
                  <a:rPr lang="en-US" sz="1100" i="1"/>
                  <a:t>- name</a:t>
                </a:r>
              </a:p>
              <a:p>
                <a:pPr lvl="0" rtl="0">
                  <a:spcBef>
                    <a:spcPts val="0"/>
                  </a:spcBef>
                  <a:buNone/>
                </a:pPr>
                <a:r>
                  <a:rPr lang="en-US" sz="1100" i="1"/>
                  <a:t>- params</a:t>
                </a:r>
              </a:p>
            </p:txBody>
          </p:sp>
        </p:grpSp>
        <p:grpSp>
          <p:nvGrpSpPr>
            <p:cNvPr id="9" name="Shape 241"/>
            <p:cNvGrpSpPr/>
            <p:nvPr/>
          </p:nvGrpSpPr>
          <p:grpSpPr>
            <a:xfrm>
              <a:off x="2488255" y="1787950"/>
              <a:ext cx="1812000" cy="753600"/>
              <a:chOff x="2328880" y="1787518"/>
              <a:chExt cx="1812000" cy="753600"/>
            </a:xfrm>
          </p:grpSpPr>
          <p:sp>
            <p:nvSpPr>
              <p:cNvPr id="70" name="Shape 242"/>
              <p:cNvSpPr/>
              <p:nvPr/>
            </p:nvSpPr>
            <p:spPr>
              <a:xfrm>
                <a:off x="2328880" y="1787518"/>
                <a:ext cx="1812000" cy="753600"/>
              </a:xfrm>
              <a:prstGeom prst="rect">
                <a:avLst/>
              </a:prstGeom>
              <a:solidFill>
                <a:srgbClr val="EA999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a:t>K8s API</a:t>
                </a:r>
              </a:p>
              <a:p>
                <a:pPr lvl="0" rtl="0">
                  <a:spcBef>
                    <a:spcPts val="0"/>
                  </a:spcBef>
                  <a:buNone/>
                </a:pPr>
                <a:r>
                  <a:rPr lang="en-US"/>
                  <a:t>Server</a:t>
                </a:r>
              </a:p>
            </p:txBody>
          </p:sp>
          <p:sp>
            <p:nvSpPr>
              <p:cNvPr id="71" name="Shape 243"/>
              <p:cNvSpPr/>
              <p:nvPr/>
            </p:nvSpPr>
            <p:spPr>
              <a:xfrm>
                <a:off x="3216780" y="1884702"/>
                <a:ext cx="837300" cy="562050"/>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etcd</a:t>
                </a:r>
              </a:p>
            </p:txBody>
          </p:sp>
        </p:grpSp>
        <p:sp>
          <p:nvSpPr>
            <p:cNvPr id="13" name="Shape 244"/>
            <p:cNvSpPr/>
            <p:nvPr/>
          </p:nvSpPr>
          <p:spPr>
            <a:xfrm>
              <a:off x="2882974" y="2847949"/>
              <a:ext cx="1256100" cy="6696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a:t>Function</a:t>
              </a:r>
            </a:p>
            <a:p>
              <a:pPr lvl="0" algn="ctr" rtl="0">
                <a:spcBef>
                  <a:spcPts val="0"/>
                </a:spcBef>
                <a:buNone/>
              </a:pPr>
              <a:r>
                <a:rPr lang="en-US" sz="1200"/>
                <a:t>Controller</a:t>
              </a:r>
            </a:p>
          </p:txBody>
        </p:sp>
        <p:sp>
          <p:nvSpPr>
            <p:cNvPr id="14" name="Shape 245"/>
            <p:cNvSpPr/>
            <p:nvPr/>
          </p:nvSpPr>
          <p:spPr>
            <a:xfrm flipH="1">
              <a:off x="2671300" y="2879949"/>
              <a:ext cx="244429" cy="145925"/>
            </a:xfrm>
            <a:prstGeom prst="flowChartMagneticDrum">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246"/>
            <p:cNvSpPr/>
            <p:nvPr/>
          </p:nvSpPr>
          <p:spPr>
            <a:xfrm flipH="1">
              <a:off x="2671300" y="3304993"/>
              <a:ext cx="244429" cy="145925"/>
            </a:xfrm>
            <a:prstGeom prst="flowChartMagneticDrum">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247"/>
            <p:cNvSpPr/>
            <p:nvPr/>
          </p:nvSpPr>
          <p:spPr>
            <a:xfrm>
              <a:off x="921775" y="2847949"/>
              <a:ext cx="1136400" cy="6696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a:t>Topic Gateway</a:t>
              </a:r>
            </a:p>
          </p:txBody>
        </p:sp>
        <p:cxnSp>
          <p:nvCxnSpPr>
            <p:cNvPr id="17" name="Shape 248"/>
            <p:cNvCxnSpPr/>
            <p:nvPr/>
          </p:nvCxnSpPr>
          <p:spPr>
            <a:xfrm>
              <a:off x="2058055" y="3369997"/>
              <a:ext cx="613200" cy="11700"/>
            </a:xfrm>
            <a:prstGeom prst="straightConnector1">
              <a:avLst/>
            </a:prstGeom>
            <a:noFill/>
            <a:ln w="9525" cap="flat" cmpd="sng">
              <a:solidFill>
                <a:srgbClr val="FFFFFF"/>
              </a:solidFill>
              <a:prstDash val="solid"/>
              <a:round/>
              <a:headEnd type="none" w="lg" len="lg"/>
              <a:tailEnd type="triangle" w="lg" len="lg"/>
            </a:ln>
          </p:spPr>
        </p:cxnSp>
        <p:cxnSp>
          <p:nvCxnSpPr>
            <p:cNvPr id="18" name="Shape 249"/>
            <p:cNvCxnSpPr/>
            <p:nvPr/>
          </p:nvCxnSpPr>
          <p:spPr>
            <a:xfrm>
              <a:off x="2058055" y="2941243"/>
              <a:ext cx="613200" cy="11700"/>
            </a:xfrm>
            <a:prstGeom prst="straightConnector1">
              <a:avLst/>
            </a:prstGeom>
            <a:noFill/>
            <a:ln w="9525" cap="flat" cmpd="sng">
              <a:solidFill>
                <a:srgbClr val="FFFFFF"/>
              </a:solidFill>
              <a:prstDash val="solid"/>
              <a:round/>
              <a:headEnd type="none" w="lg" len="lg"/>
              <a:tailEnd type="triangle" w="lg" len="lg"/>
            </a:ln>
          </p:spPr>
        </p:cxnSp>
        <p:sp>
          <p:nvSpPr>
            <p:cNvPr id="19" name="Shape 250"/>
            <p:cNvSpPr/>
            <p:nvPr/>
          </p:nvSpPr>
          <p:spPr>
            <a:xfrm>
              <a:off x="921775" y="2037700"/>
              <a:ext cx="1136400" cy="660000"/>
            </a:xfrm>
            <a:prstGeom prst="rect">
              <a:avLst/>
            </a:prstGeom>
            <a:solidFill>
              <a:srgbClr val="B6D7A8"/>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a:t>Topic Controller</a:t>
              </a:r>
            </a:p>
          </p:txBody>
        </p:sp>
        <p:grpSp>
          <p:nvGrpSpPr>
            <p:cNvPr id="20" name="Shape 251"/>
            <p:cNvGrpSpPr/>
            <p:nvPr/>
          </p:nvGrpSpPr>
          <p:grpSpPr>
            <a:xfrm>
              <a:off x="4974815" y="497556"/>
              <a:ext cx="1173681" cy="969141"/>
              <a:chOff x="5368275" y="678100"/>
              <a:chExt cx="2737129" cy="2260124"/>
            </a:xfrm>
          </p:grpSpPr>
          <p:sp>
            <p:nvSpPr>
              <p:cNvPr id="63" name="Shape 252"/>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64" name="Shape 253"/>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65" name="Shape 254"/>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66" name="Shape 255"/>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67" name="Shape 256"/>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68" name="Shape 257"/>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69" name="Shape 258"/>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1" name="Shape 259"/>
            <p:cNvGrpSpPr/>
            <p:nvPr/>
          </p:nvGrpSpPr>
          <p:grpSpPr>
            <a:xfrm>
              <a:off x="4979353" y="1542906"/>
              <a:ext cx="1173681" cy="969141"/>
              <a:chOff x="5368275" y="678100"/>
              <a:chExt cx="2737129" cy="2260124"/>
            </a:xfrm>
          </p:grpSpPr>
          <p:sp>
            <p:nvSpPr>
              <p:cNvPr id="56" name="Shape 260"/>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57" name="Shape 261"/>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58" name="Shape 262"/>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59" name="Shape 263"/>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60" name="Shape 264"/>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61" name="Shape 265"/>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62" name="Shape 266"/>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2" name="Shape 267"/>
            <p:cNvGrpSpPr/>
            <p:nvPr/>
          </p:nvGrpSpPr>
          <p:grpSpPr>
            <a:xfrm>
              <a:off x="4963865" y="2596263"/>
              <a:ext cx="1173681" cy="969141"/>
              <a:chOff x="5368275" y="678100"/>
              <a:chExt cx="2737129" cy="2260124"/>
            </a:xfrm>
          </p:grpSpPr>
          <p:sp>
            <p:nvSpPr>
              <p:cNvPr id="49" name="Shape 268"/>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50" name="Shape 269"/>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51" name="Shape 270"/>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52" name="Shape 271"/>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53" name="Shape 272"/>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54" name="Shape 273"/>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55" name="Shape 274"/>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3" name="Shape 275"/>
            <p:cNvGrpSpPr/>
            <p:nvPr/>
          </p:nvGrpSpPr>
          <p:grpSpPr>
            <a:xfrm>
              <a:off x="6614915" y="497556"/>
              <a:ext cx="1173681" cy="969141"/>
              <a:chOff x="5368275" y="678100"/>
              <a:chExt cx="2737129" cy="2260124"/>
            </a:xfrm>
          </p:grpSpPr>
          <p:sp>
            <p:nvSpPr>
              <p:cNvPr id="42" name="Shape 276"/>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43" name="Shape 277"/>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44" name="Shape 278"/>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45" name="Shape 279"/>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46" name="Shape 280"/>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47" name="Shape 281"/>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48" name="Shape 282"/>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4" name="Shape 283"/>
            <p:cNvGrpSpPr/>
            <p:nvPr/>
          </p:nvGrpSpPr>
          <p:grpSpPr>
            <a:xfrm>
              <a:off x="6614915" y="1542906"/>
              <a:ext cx="1173681" cy="969141"/>
              <a:chOff x="5368275" y="678100"/>
              <a:chExt cx="2737129" cy="2260124"/>
            </a:xfrm>
          </p:grpSpPr>
          <p:sp>
            <p:nvSpPr>
              <p:cNvPr id="35" name="Shape 284"/>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36" name="Shape 285"/>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37" name="Shape 286"/>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38" name="Shape 287"/>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39" name="Shape 288"/>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40" name="Shape 289"/>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41" name="Shape 290"/>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grpSp>
          <p:nvGrpSpPr>
            <p:cNvPr id="25" name="Shape 291"/>
            <p:cNvGrpSpPr/>
            <p:nvPr/>
          </p:nvGrpSpPr>
          <p:grpSpPr>
            <a:xfrm>
              <a:off x="6614915" y="2596263"/>
              <a:ext cx="1173681" cy="969141"/>
              <a:chOff x="5368275" y="678100"/>
              <a:chExt cx="2737129" cy="2260124"/>
            </a:xfrm>
          </p:grpSpPr>
          <p:sp>
            <p:nvSpPr>
              <p:cNvPr id="28" name="Shape 292"/>
              <p:cNvSpPr/>
              <p:nvPr/>
            </p:nvSpPr>
            <p:spPr>
              <a:xfrm>
                <a:off x="5649663" y="757824"/>
                <a:ext cx="2207700" cy="2180400"/>
              </a:xfrm>
              <a:prstGeom prst="ellipse">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endParaRPr/>
              </a:p>
            </p:txBody>
          </p:sp>
          <p:sp>
            <p:nvSpPr>
              <p:cNvPr id="29" name="Shape 293"/>
              <p:cNvSpPr/>
              <p:nvPr/>
            </p:nvSpPr>
            <p:spPr>
              <a:xfrm>
                <a:off x="5368275" y="1254132"/>
                <a:ext cx="1044600" cy="10782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Sc</a:t>
                </a:r>
              </a:p>
            </p:txBody>
          </p:sp>
          <p:sp>
            <p:nvSpPr>
              <p:cNvPr id="30" name="Shape 294"/>
              <p:cNvSpPr/>
              <p:nvPr/>
            </p:nvSpPr>
            <p:spPr>
              <a:xfrm>
                <a:off x="7060804" y="1254132"/>
                <a:ext cx="1044600" cy="1078200"/>
              </a:xfrm>
              <a:prstGeom prst="roundRect">
                <a:avLst>
                  <a:gd name="adj" fmla="val 16667"/>
                </a:avLst>
              </a:prstGeom>
              <a:solidFill>
                <a:srgbClr val="F6B26B"/>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000"/>
                  <a:t>Fn</a:t>
                </a:r>
              </a:p>
            </p:txBody>
          </p:sp>
          <p:cxnSp>
            <p:nvCxnSpPr>
              <p:cNvPr id="31" name="Shape 295"/>
              <p:cNvCxnSpPr/>
              <p:nvPr/>
            </p:nvCxnSpPr>
            <p:spPr>
              <a:xfrm>
                <a:off x="6412778" y="1425847"/>
                <a:ext cx="648300" cy="0"/>
              </a:xfrm>
              <a:prstGeom prst="straightConnector1">
                <a:avLst/>
              </a:prstGeom>
              <a:noFill/>
              <a:ln w="9525" cap="flat" cmpd="sng">
                <a:solidFill>
                  <a:srgbClr val="000000"/>
                </a:solidFill>
                <a:prstDash val="solid"/>
                <a:round/>
                <a:headEnd type="none" w="lg" len="lg"/>
                <a:tailEnd type="triangle" w="lg" len="lg"/>
              </a:ln>
            </p:spPr>
          </p:cxnSp>
          <p:cxnSp>
            <p:nvCxnSpPr>
              <p:cNvPr id="32" name="Shape 296"/>
              <p:cNvCxnSpPr/>
              <p:nvPr/>
            </p:nvCxnSpPr>
            <p:spPr>
              <a:xfrm>
                <a:off x="6412778" y="2115718"/>
                <a:ext cx="648300" cy="0"/>
              </a:xfrm>
              <a:prstGeom prst="straightConnector1">
                <a:avLst/>
              </a:prstGeom>
              <a:noFill/>
              <a:ln w="9525" cap="flat" cmpd="sng">
                <a:solidFill>
                  <a:srgbClr val="000000"/>
                </a:solidFill>
                <a:prstDash val="solid"/>
                <a:round/>
                <a:headEnd type="triangle" w="lg" len="lg"/>
                <a:tailEnd type="none" w="lg" len="lg"/>
              </a:ln>
            </p:spPr>
          </p:cxnSp>
          <p:sp>
            <p:nvSpPr>
              <p:cNvPr id="33" name="Shape 297"/>
              <p:cNvSpPr txBox="1"/>
              <p:nvPr/>
            </p:nvSpPr>
            <p:spPr>
              <a:xfrm>
                <a:off x="6347254" y="678100"/>
                <a:ext cx="772200" cy="471600"/>
              </a:xfrm>
              <a:prstGeom prst="rect">
                <a:avLst/>
              </a:prstGeom>
              <a:noFill/>
              <a:ln>
                <a:noFill/>
              </a:ln>
            </p:spPr>
            <p:txBody>
              <a:bodyPr wrap="square" lIns="91425" tIns="91425" rIns="91425" bIns="91425" anchor="t" anchorCtr="0">
                <a:noAutofit/>
              </a:bodyPr>
              <a:lstStyle/>
              <a:p>
                <a:pPr lvl="0" algn="ctr" rtl="0">
                  <a:spcBef>
                    <a:spcPts val="0"/>
                  </a:spcBef>
                  <a:buNone/>
                </a:pPr>
                <a:r>
                  <a:rPr lang="en-US" sz="600"/>
                  <a:t>Pod</a:t>
                </a:r>
              </a:p>
            </p:txBody>
          </p:sp>
          <p:sp>
            <p:nvSpPr>
              <p:cNvPr id="34" name="Shape 298"/>
              <p:cNvSpPr txBox="1"/>
              <p:nvPr/>
            </p:nvSpPr>
            <p:spPr>
              <a:xfrm>
                <a:off x="6352435" y="1398950"/>
                <a:ext cx="772200" cy="781500"/>
              </a:xfrm>
              <a:prstGeom prst="rect">
                <a:avLst/>
              </a:prstGeom>
              <a:noFill/>
              <a:ln>
                <a:noFill/>
              </a:ln>
            </p:spPr>
            <p:txBody>
              <a:bodyPr wrap="square" lIns="91425" tIns="91425" rIns="91425" bIns="91425" anchor="t" anchorCtr="0">
                <a:noAutofit/>
              </a:bodyPr>
              <a:lstStyle/>
              <a:p>
                <a:pPr lvl="0" algn="ctr" rtl="0">
                  <a:spcBef>
                    <a:spcPts val="0"/>
                  </a:spcBef>
                  <a:buNone/>
                </a:pPr>
                <a:endParaRPr sz="1200"/>
              </a:p>
            </p:txBody>
          </p:sp>
        </p:grpSp>
        <p:sp>
          <p:nvSpPr>
            <p:cNvPr id="26" name="Shape 299"/>
            <p:cNvSpPr/>
            <p:nvPr/>
          </p:nvSpPr>
          <p:spPr>
            <a:xfrm flipH="1">
              <a:off x="2671300" y="3092724"/>
              <a:ext cx="244429" cy="145925"/>
            </a:xfrm>
            <a:prstGeom prst="flowChartMagneticDrum">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7" name="Shape 300"/>
            <p:cNvCxnSpPr/>
            <p:nvPr/>
          </p:nvCxnSpPr>
          <p:spPr>
            <a:xfrm>
              <a:off x="2058055" y="3157729"/>
              <a:ext cx="613200" cy="11700"/>
            </a:xfrm>
            <a:prstGeom prst="straightConnector1">
              <a:avLst/>
            </a:prstGeom>
            <a:noFill/>
            <a:ln w="9525" cap="flat" cmpd="sng">
              <a:solidFill>
                <a:srgbClr val="FFFFFF"/>
              </a:solidFill>
              <a:prstDash val="solid"/>
              <a:round/>
              <a:headEnd type="none" w="lg" len="lg"/>
              <a:tailEnd type="triangle" w="lg" len="lg"/>
            </a:ln>
          </p:spPr>
        </p:cxnSp>
      </p:grpSp>
    </p:spTree>
    <p:extLst>
      <p:ext uri="{BB962C8B-B14F-4D97-AF65-F5344CB8AC3E}">
        <p14:creationId xmlns:p14="http://schemas.microsoft.com/office/powerpoint/2010/main" val="367273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Shape 2592"/>
        <p:cNvGrpSpPr/>
        <p:nvPr/>
      </p:nvGrpSpPr>
      <p:grpSpPr>
        <a:xfrm>
          <a:off x="0" y="0"/>
          <a:ext cx="0" cy="0"/>
          <a:chOff x="0" y="0"/>
          <a:chExt cx="0" cy="0"/>
        </a:xfrm>
      </p:grpSpPr>
      <p:sp>
        <p:nvSpPr>
          <p:cNvPr id="2596" name="Shape 2596"/>
          <p:cNvSpPr txBox="1">
            <a:spLocks noGrp="1"/>
          </p:cNvSpPr>
          <p:nvPr>
            <p:ph type="title"/>
          </p:nvPr>
        </p:nvSpPr>
        <p:spPr>
          <a:xfrm>
            <a:off x="433625" y="230050"/>
            <a:ext cx="8663100" cy="557700"/>
          </a:xfrm>
          <a:prstGeom prst="rect">
            <a:avLst/>
          </a:prstGeom>
          <a:noFill/>
          <a:ln>
            <a:noFill/>
          </a:ln>
        </p:spPr>
        <p:txBody>
          <a:bodyPr wrap="square" lIns="91400" tIns="91400" rIns="91400" bIns="91400" anchor="t" anchorCtr="0">
            <a:noAutofit/>
          </a:bodyPr>
          <a:lstStyle/>
          <a:p>
            <a:pPr lvl="0">
              <a:buClr>
                <a:srgbClr val="00253E"/>
              </a:buClr>
              <a:buSzPct val="25000"/>
            </a:pPr>
            <a:r>
              <a:rPr lang="en-US" sz="2400" dirty="0" smtClean="0"/>
              <a:t>PFS Container Architecture</a:t>
            </a:r>
            <a:endParaRPr lang="en" sz="2400" dirty="0">
              <a:solidFill>
                <a:srgbClr val="00253E"/>
              </a:solidFill>
            </a:endParaRPr>
          </a:p>
        </p:txBody>
      </p:sp>
      <p:sp>
        <p:nvSpPr>
          <p:cNvPr id="6" name="Shape 307"/>
          <p:cNvSpPr/>
          <p:nvPr/>
        </p:nvSpPr>
        <p:spPr>
          <a:xfrm>
            <a:off x="2915125" y="1540025"/>
            <a:ext cx="5784600" cy="2540100"/>
          </a:xfrm>
          <a:prstGeom prst="roundRect">
            <a:avLst>
              <a:gd name="adj" fmla="val 6452"/>
            </a:avLst>
          </a:prstGeom>
          <a:solidFill>
            <a:srgbClr val="1C4587"/>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 name="Shape 308"/>
          <p:cNvSpPr txBox="1"/>
          <p:nvPr/>
        </p:nvSpPr>
        <p:spPr>
          <a:xfrm>
            <a:off x="6997746" y="1197119"/>
            <a:ext cx="1626000" cy="342900"/>
          </a:xfrm>
          <a:prstGeom prst="rect">
            <a:avLst/>
          </a:prstGeom>
          <a:noFill/>
          <a:ln>
            <a:noFill/>
          </a:ln>
        </p:spPr>
        <p:txBody>
          <a:bodyPr wrap="square" lIns="91425" tIns="91425" rIns="91425" bIns="91425" anchor="t" anchorCtr="0">
            <a:noAutofit/>
          </a:bodyPr>
          <a:lstStyle/>
          <a:p>
            <a:pPr lvl="0" algn="r" rtl="0">
              <a:spcBef>
                <a:spcPts val="0"/>
              </a:spcBef>
              <a:buNone/>
            </a:pPr>
            <a:r>
              <a:rPr lang="en-US">
                <a:solidFill>
                  <a:srgbClr val="FFFFFF"/>
                </a:solidFill>
              </a:rPr>
              <a:t>Function Pod</a:t>
            </a:r>
          </a:p>
        </p:txBody>
      </p:sp>
      <p:grpSp>
        <p:nvGrpSpPr>
          <p:cNvPr id="8" name="Shape 309"/>
          <p:cNvGrpSpPr/>
          <p:nvPr/>
        </p:nvGrpSpPr>
        <p:grpSpPr>
          <a:xfrm>
            <a:off x="3354291" y="1921025"/>
            <a:ext cx="5216211" cy="1901000"/>
            <a:chOff x="2887579" y="1963156"/>
            <a:chExt cx="4631692" cy="1901000"/>
          </a:xfrm>
        </p:grpSpPr>
        <p:grpSp>
          <p:nvGrpSpPr>
            <p:cNvPr id="9" name="Shape 310"/>
            <p:cNvGrpSpPr/>
            <p:nvPr/>
          </p:nvGrpSpPr>
          <p:grpSpPr>
            <a:xfrm>
              <a:off x="2887579" y="2015256"/>
              <a:ext cx="4631692" cy="1848900"/>
              <a:chOff x="2887579" y="2015256"/>
              <a:chExt cx="4631692" cy="1848900"/>
            </a:xfrm>
          </p:grpSpPr>
          <p:sp>
            <p:nvSpPr>
              <p:cNvPr id="15" name="Shape 311"/>
              <p:cNvSpPr/>
              <p:nvPr/>
            </p:nvSpPr>
            <p:spPr>
              <a:xfrm>
                <a:off x="2887579" y="2737125"/>
                <a:ext cx="2346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312"/>
              <p:cNvSpPr/>
              <p:nvPr/>
            </p:nvSpPr>
            <p:spPr>
              <a:xfrm>
                <a:off x="2887579" y="3160225"/>
                <a:ext cx="2346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313"/>
              <p:cNvSpPr/>
              <p:nvPr/>
            </p:nvSpPr>
            <p:spPr>
              <a:xfrm>
                <a:off x="5652971" y="2015256"/>
                <a:ext cx="1866300" cy="1746000"/>
              </a:xfrm>
              <a:prstGeom prst="roundRect">
                <a:avLst>
                  <a:gd name="adj" fmla="val 16667"/>
                </a:avLst>
              </a:prstGeom>
              <a:solidFill>
                <a:schemeClr val="accent3"/>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314"/>
              <p:cNvSpPr/>
              <p:nvPr/>
            </p:nvSpPr>
            <p:spPr>
              <a:xfrm>
                <a:off x="3064021" y="2015256"/>
                <a:ext cx="1828200" cy="1848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9" name="Shape 315"/>
              <p:cNvCxnSpPr/>
              <p:nvPr/>
            </p:nvCxnSpPr>
            <p:spPr>
              <a:xfrm>
                <a:off x="4948759" y="2933629"/>
                <a:ext cx="629700" cy="0"/>
              </a:xfrm>
              <a:prstGeom prst="straightConnector1">
                <a:avLst/>
              </a:prstGeom>
              <a:noFill/>
              <a:ln w="28575" cap="flat" cmpd="sng">
                <a:solidFill>
                  <a:schemeClr val="accent6"/>
                </a:solidFill>
                <a:prstDash val="dot"/>
                <a:round/>
                <a:headEnd type="none" w="lg" len="lg"/>
                <a:tailEnd type="triangle" w="lg" len="lg"/>
              </a:ln>
            </p:spPr>
          </p:cxnSp>
        </p:grpSp>
        <p:sp>
          <p:nvSpPr>
            <p:cNvPr id="13" name="Shape 316"/>
            <p:cNvSpPr txBox="1"/>
            <p:nvPr/>
          </p:nvSpPr>
          <p:spPr>
            <a:xfrm>
              <a:off x="5740344" y="1963156"/>
              <a:ext cx="1670100" cy="5034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FFFFF"/>
                  </a:solidFill>
                </a:rPr>
                <a:t>Function Container</a:t>
              </a:r>
            </a:p>
            <a:p>
              <a:pPr lvl="0" algn="ctr" rtl="0">
                <a:spcBef>
                  <a:spcPts val="0"/>
                </a:spcBef>
                <a:buNone/>
              </a:pPr>
              <a:r>
                <a:rPr lang="en-US">
                  <a:solidFill>
                    <a:srgbClr val="FFFFFF"/>
                  </a:solidFill>
                </a:rPr>
                <a:t>(language specific)</a:t>
              </a:r>
            </a:p>
          </p:txBody>
        </p:sp>
        <p:sp>
          <p:nvSpPr>
            <p:cNvPr id="14" name="Shape 317"/>
            <p:cNvSpPr txBox="1"/>
            <p:nvPr/>
          </p:nvSpPr>
          <p:spPr>
            <a:xfrm>
              <a:off x="3039846" y="1963156"/>
              <a:ext cx="1908900" cy="5034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FFFFF"/>
                  </a:solidFill>
                </a:rPr>
                <a:t>Sidecar Container</a:t>
              </a:r>
            </a:p>
            <a:p>
              <a:pPr lvl="0" algn="ctr" rtl="0">
                <a:spcBef>
                  <a:spcPts val="0"/>
                </a:spcBef>
                <a:buNone/>
              </a:pPr>
              <a:r>
                <a:rPr lang="en-US">
                  <a:solidFill>
                    <a:srgbClr val="FFFFFF"/>
                  </a:solidFill>
                </a:rPr>
                <a:t>(generic)</a:t>
              </a:r>
            </a:p>
          </p:txBody>
        </p:sp>
      </p:grpSp>
      <p:sp>
        <p:nvSpPr>
          <p:cNvPr id="20" name="Shape 318"/>
          <p:cNvSpPr/>
          <p:nvPr/>
        </p:nvSpPr>
        <p:spPr>
          <a:xfrm>
            <a:off x="730100" y="1253219"/>
            <a:ext cx="524100" cy="27894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 name="Shape 319"/>
          <p:cNvSpPr/>
          <p:nvPr/>
        </p:nvSpPr>
        <p:spPr>
          <a:xfrm>
            <a:off x="1100484" y="1464594"/>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 name="Shape 320"/>
          <p:cNvSpPr/>
          <p:nvPr/>
        </p:nvSpPr>
        <p:spPr>
          <a:xfrm>
            <a:off x="1100484" y="1887694"/>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 name="Shape 321"/>
          <p:cNvSpPr/>
          <p:nvPr/>
        </p:nvSpPr>
        <p:spPr>
          <a:xfrm>
            <a:off x="1100484" y="22787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 name="Shape 322"/>
          <p:cNvSpPr/>
          <p:nvPr/>
        </p:nvSpPr>
        <p:spPr>
          <a:xfrm>
            <a:off x="1100484" y="27018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323"/>
          <p:cNvSpPr/>
          <p:nvPr/>
        </p:nvSpPr>
        <p:spPr>
          <a:xfrm>
            <a:off x="1100484" y="31249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324"/>
          <p:cNvSpPr/>
          <p:nvPr/>
        </p:nvSpPr>
        <p:spPr>
          <a:xfrm>
            <a:off x="1100484" y="3548019"/>
            <a:ext cx="264300" cy="273900"/>
          </a:xfrm>
          <a:prstGeom prst="roundRect">
            <a:avLst>
              <a:gd name="adj" fmla="val 16667"/>
            </a:avLst>
          </a:prstGeom>
          <a:solidFill>
            <a:schemeClr val="accent2"/>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325"/>
          <p:cNvSpPr txBox="1"/>
          <p:nvPr/>
        </p:nvSpPr>
        <p:spPr>
          <a:xfrm>
            <a:off x="644293" y="4042615"/>
            <a:ext cx="1626000" cy="5034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FFFFFF"/>
                </a:solidFill>
              </a:rPr>
              <a:t>Event</a:t>
            </a:r>
            <a:br>
              <a:rPr lang="en-US">
                <a:solidFill>
                  <a:srgbClr val="FFFFFF"/>
                </a:solidFill>
              </a:rPr>
            </a:br>
            <a:r>
              <a:rPr lang="en-US">
                <a:solidFill>
                  <a:srgbClr val="FFFFFF"/>
                </a:solidFill>
              </a:rPr>
              <a:t>Broker</a:t>
            </a:r>
          </a:p>
        </p:txBody>
      </p:sp>
      <p:cxnSp>
        <p:nvCxnSpPr>
          <p:cNvPr id="28" name="Shape 326"/>
          <p:cNvCxnSpPr>
            <a:stCxn id="22" idx="3"/>
            <a:endCxn id="15" idx="1"/>
          </p:cNvCxnSpPr>
          <p:nvPr/>
        </p:nvCxnSpPr>
        <p:spPr>
          <a:xfrm>
            <a:off x="1364784" y="2024644"/>
            <a:ext cx="1989600" cy="807300"/>
          </a:xfrm>
          <a:prstGeom prst="straightConnector1">
            <a:avLst/>
          </a:prstGeom>
          <a:noFill/>
          <a:ln w="28575" cap="flat" cmpd="sng">
            <a:solidFill>
              <a:schemeClr val="accent6"/>
            </a:solidFill>
            <a:prstDash val="dot"/>
            <a:round/>
            <a:headEnd type="none" w="lg" len="lg"/>
            <a:tailEnd type="none" w="lg" len="lg"/>
          </a:ln>
        </p:spPr>
      </p:cxnSp>
      <p:cxnSp>
        <p:nvCxnSpPr>
          <p:cNvPr id="29" name="Shape 327"/>
          <p:cNvCxnSpPr>
            <a:endCxn id="16" idx="1"/>
          </p:cNvCxnSpPr>
          <p:nvPr/>
        </p:nvCxnSpPr>
        <p:spPr>
          <a:xfrm>
            <a:off x="1357791" y="2424344"/>
            <a:ext cx="1996500" cy="830700"/>
          </a:xfrm>
          <a:prstGeom prst="straightConnector1">
            <a:avLst/>
          </a:prstGeom>
          <a:noFill/>
          <a:ln w="28575" cap="flat" cmpd="sng">
            <a:solidFill>
              <a:schemeClr val="accent6"/>
            </a:solidFill>
            <a:prstDash val="dot"/>
            <a:round/>
            <a:headEnd type="none" w="lg" len="lg"/>
            <a:tailEnd type="none" w="lg" len="lg"/>
          </a:ln>
        </p:spPr>
      </p:cxnSp>
      <p:sp>
        <p:nvSpPr>
          <p:cNvPr id="30" name="Shape 328"/>
          <p:cNvSpPr txBox="1"/>
          <p:nvPr/>
        </p:nvSpPr>
        <p:spPr>
          <a:xfrm>
            <a:off x="1327092" y="3045240"/>
            <a:ext cx="1626000" cy="5034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CCCCCC"/>
                </a:solidFill>
              </a:rPr>
              <a:t>Broker-Specific API</a:t>
            </a:r>
          </a:p>
        </p:txBody>
      </p:sp>
      <p:sp>
        <p:nvSpPr>
          <p:cNvPr id="31" name="Shape 329"/>
          <p:cNvSpPr txBox="1"/>
          <p:nvPr/>
        </p:nvSpPr>
        <p:spPr>
          <a:xfrm>
            <a:off x="5516475" y="1590900"/>
            <a:ext cx="1042200" cy="7170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3F3F3"/>
                </a:solidFill>
              </a:rPr>
              <a:t>Function Container</a:t>
            </a:r>
          </a:p>
          <a:p>
            <a:pPr lvl="0" algn="ctr" rtl="0">
              <a:spcBef>
                <a:spcPts val="0"/>
              </a:spcBef>
              <a:buNone/>
            </a:pPr>
            <a:r>
              <a:rPr lang="en-US">
                <a:solidFill>
                  <a:srgbClr val="F3F3F3"/>
                </a:solidFill>
              </a:rPr>
              <a:t>API</a:t>
            </a:r>
          </a:p>
        </p:txBody>
      </p:sp>
      <p:sp>
        <p:nvSpPr>
          <p:cNvPr id="32" name="Shape 330"/>
          <p:cNvSpPr/>
          <p:nvPr/>
        </p:nvSpPr>
        <p:spPr>
          <a:xfrm>
            <a:off x="3652355" y="2695475"/>
            <a:ext cx="697800" cy="726600"/>
          </a:xfrm>
          <a:prstGeom prst="rect">
            <a:avLst/>
          </a:prstGeom>
          <a:solidFill>
            <a:srgbClr val="B6D7A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binder</a:t>
            </a:r>
          </a:p>
        </p:txBody>
      </p:sp>
      <p:sp>
        <p:nvSpPr>
          <p:cNvPr id="33" name="Shape 331"/>
          <p:cNvSpPr/>
          <p:nvPr/>
        </p:nvSpPr>
        <p:spPr>
          <a:xfrm>
            <a:off x="4474279" y="2695475"/>
            <a:ext cx="1042200" cy="726600"/>
          </a:xfrm>
          <a:prstGeom prst="rect">
            <a:avLst/>
          </a:prstGeom>
          <a:solidFill>
            <a:srgbClr val="B6D7A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dispatcher</a:t>
            </a:r>
          </a:p>
        </p:txBody>
      </p:sp>
      <p:sp>
        <p:nvSpPr>
          <p:cNvPr id="34" name="Shape 332"/>
          <p:cNvSpPr/>
          <p:nvPr/>
        </p:nvSpPr>
        <p:spPr>
          <a:xfrm>
            <a:off x="6567075" y="2695475"/>
            <a:ext cx="890100" cy="726600"/>
          </a:xfrm>
          <a:prstGeom prst="rect">
            <a:avLst/>
          </a:prstGeom>
          <a:solidFill>
            <a:srgbClr val="9FC5E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invoker</a:t>
            </a:r>
          </a:p>
        </p:txBody>
      </p:sp>
      <p:sp>
        <p:nvSpPr>
          <p:cNvPr id="35" name="Shape 333"/>
          <p:cNvSpPr/>
          <p:nvPr/>
        </p:nvSpPr>
        <p:spPr>
          <a:xfrm>
            <a:off x="7557675" y="2695475"/>
            <a:ext cx="890100" cy="726600"/>
          </a:xfrm>
          <a:prstGeom prst="rect">
            <a:avLst/>
          </a:prstGeom>
          <a:solidFill>
            <a:srgbClr val="9FC5E8"/>
          </a:solidFill>
          <a:ln w="19050" cap="flat" cmpd="sng">
            <a:solidFill>
              <a:srgbClr val="F3F3F3"/>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a:t>function</a:t>
            </a:r>
          </a:p>
        </p:txBody>
      </p:sp>
      <p:cxnSp>
        <p:nvCxnSpPr>
          <p:cNvPr id="36" name="Shape 334"/>
          <p:cNvCxnSpPr/>
          <p:nvPr/>
        </p:nvCxnSpPr>
        <p:spPr>
          <a:xfrm>
            <a:off x="5675592" y="3158057"/>
            <a:ext cx="709200" cy="0"/>
          </a:xfrm>
          <a:prstGeom prst="straightConnector1">
            <a:avLst/>
          </a:prstGeom>
          <a:noFill/>
          <a:ln w="28575" cap="flat" cmpd="sng">
            <a:solidFill>
              <a:schemeClr val="accent6"/>
            </a:solidFill>
            <a:prstDash val="dot"/>
            <a:round/>
            <a:headEnd type="triangle" w="lg" len="lg"/>
            <a:tailEnd type="none" w="lg" len="lg"/>
          </a:ln>
        </p:spPr>
      </p:cxnSp>
      <p:sp>
        <p:nvSpPr>
          <p:cNvPr id="37" name="Shape 335"/>
          <p:cNvSpPr txBox="1"/>
          <p:nvPr/>
        </p:nvSpPr>
        <p:spPr>
          <a:xfrm>
            <a:off x="5224179" y="3191094"/>
            <a:ext cx="1626000" cy="717000"/>
          </a:xfrm>
          <a:prstGeom prst="rect">
            <a:avLst/>
          </a:prstGeom>
          <a:noFill/>
          <a:ln>
            <a:noFill/>
          </a:ln>
        </p:spPr>
        <p:txBody>
          <a:bodyPr wrap="square" lIns="91425" tIns="91425" rIns="91425" bIns="91425" anchor="t" anchorCtr="0">
            <a:noAutofit/>
          </a:bodyPr>
          <a:lstStyle/>
          <a:p>
            <a:pPr lvl="0" algn="ctr" rtl="0">
              <a:spcBef>
                <a:spcPts val="0"/>
              </a:spcBef>
              <a:buNone/>
            </a:pPr>
            <a:r>
              <a:rPr lang="en-US">
                <a:solidFill>
                  <a:srgbClr val="F3F3F3"/>
                </a:solidFill>
              </a:rPr>
              <a:t>HTTP</a:t>
            </a:r>
          </a:p>
          <a:p>
            <a:pPr lvl="0" algn="ctr" rtl="0">
              <a:spcBef>
                <a:spcPts val="0"/>
              </a:spcBef>
              <a:buNone/>
            </a:pPr>
            <a:r>
              <a:rPr lang="en-US" i="1">
                <a:solidFill>
                  <a:srgbClr val="F3F3F3"/>
                </a:solidFill>
              </a:rPr>
              <a:t>or </a:t>
            </a:r>
            <a:r>
              <a:rPr lang="en-US">
                <a:solidFill>
                  <a:srgbClr val="F3F3F3"/>
                </a:solidFill>
              </a:rPr>
              <a:t>gRPC</a:t>
            </a:r>
          </a:p>
          <a:p>
            <a:pPr lvl="0" algn="ctr" rtl="0">
              <a:spcBef>
                <a:spcPts val="0"/>
              </a:spcBef>
              <a:buNone/>
            </a:pPr>
            <a:r>
              <a:rPr lang="en-US" i="1">
                <a:solidFill>
                  <a:srgbClr val="F3F3F3"/>
                </a:solidFill>
              </a:rPr>
              <a:t>or</a:t>
            </a:r>
            <a:r>
              <a:rPr lang="en-US">
                <a:solidFill>
                  <a:srgbClr val="F3F3F3"/>
                </a:solidFill>
              </a:rPr>
              <a:t> stdio</a:t>
            </a:r>
          </a:p>
        </p:txBody>
      </p:sp>
    </p:spTree>
    <p:extLst>
      <p:ext uri="{BB962C8B-B14F-4D97-AF65-F5344CB8AC3E}">
        <p14:creationId xmlns:p14="http://schemas.microsoft.com/office/powerpoint/2010/main" val="367273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0"/>
        <p:cNvGrpSpPr/>
        <p:nvPr/>
      </p:nvGrpSpPr>
      <p:grpSpPr>
        <a:xfrm>
          <a:off x="0" y="0"/>
          <a:ext cx="0" cy="0"/>
          <a:chOff x="0" y="0"/>
          <a:chExt cx="0" cy="0"/>
        </a:xfrm>
      </p:grpSpPr>
      <p:sp>
        <p:nvSpPr>
          <p:cNvPr id="5051" name="Shape 5051"/>
          <p:cNvSpPr/>
          <p:nvPr/>
        </p:nvSpPr>
        <p:spPr>
          <a:xfrm rot="10800000">
            <a:off x="1534222" y="1731202"/>
            <a:ext cx="2130900" cy="1632637"/>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2" name="Shape 5052"/>
          <p:cNvSpPr/>
          <p:nvPr/>
        </p:nvSpPr>
        <p:spPr>
          <a:xfrm flipH="1">
            <a:off x="1534225" y="555569"/>
            <a:ext cx="2130900" cy="669600"/>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3" name="Shape 5053"/>
          <p:cNvSpPr/>
          <p:nvPr/>
        </p:nvSpPr>
        <p:spPr>
          <a:xfrm rot="10800000">
            <a:off x="6183075" y="1731202"/>
            <a:ext cx="2130900" cy="1632638"/>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a:spcBef>
                <a:spcPts val="0"/>
              </a:spcBef>
              <a:buNone/>
            </a:pPr>
            <a:endParaRPr/>
          </a:p>
        </p:txBody>
      </p:sp>
      <p:sp>
        <p:nvSpPr>
          <p:cNvPr id="5054" name="Shape 5054"/>
          <p:cNvSpPr/>
          <p:nvPr/>
        </p:nvSpPr>
        <p:spPr>
          <a:xfrm flipH="1">
            <a:off x="6183075" y="555526"/>
            <a:ext cx="2130900" cy="669600"/>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rtl="0">
              <a:spcBef>
                <a:spcPts val="0"/>
              </a:spcBef>
              <a:buNone/>
            </a:pPr>
            <a:endParaRPr/>
          </a:p>
        </p:txBody>
      </p:sp>
      <p:sp>
        <p:nvSpPr>
          <p:cNvPr id="5055" name="Shape 5055"/>
          <p:cNvSpPr/>
          <p:nvPr/>
        </p:nvSpPr>
        <p:spPr>
          <a:xfrm rot="10800000">
            <a:off x="3859777" y="1731202"/>
            <a:ext cx="2130900" cy="1632636"/>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6" name="Shape 5056"/>
          <p:cNvSpPr/>
          <p:nvPr/>
        </p:nvSpPr>
        <p:spPr>
          <a:xfrm flipH="1">
            <a:off x="3859775" y="555526"/>
            <a:ext cx="2130900" cy="669600"/>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7" name="Shape 5057"/>
          <p:cNvSpPr/>
          <p:nvPr/>
        </p:nvSpPr>
        <p:spPr>
          <a:xfrm>
            <a:off x="1537525" y="555602"/>
            <a:ext cx="2130900" cy="2808237"/>
          </a:xfrm>
          <a:prstGeom prst="roundRect">
            <a:avLst>
              <a:gd name="adj" fmla="val 2673"/>
            </a:avLst>
          </a:prstGeom>
          <a:noFill/>
          <a:ln w="9525" cap="rnd" cmpd="sng">
            <a:solidFill>
              <a:srgbClr val="128DD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8" name="Shape 5058"/>
          <p:cNvSpPr/>
          <p:nvPr/>
        </p:nvSpPr>
        <p:spPr>
          <a:xfrm>
            <a:off x="6184118" y="555602"/>
            <a:ext cx="2130899" cy="2808238"/>
          </a:xfrm>
          <a:prstGeom prst="roundRect">
            <a:avLst>
              <a:gd name="adj" fmla="val 2673"/>
            </a:avLst>
          </a:prstGeom>
          <a:noFill/>
          <a:ln w="9525" cap="rnd"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9" name="Shape 5059"/>
          <p:cNvSpPr/>
          <p:nvPr/>
        </p:nvSpPr>
        <p:spPr>
          <a:xfrm>
            <a:off x="3860818" y="555602"/>
            <a:ext cx="2130900" cy="2808237"/>
          </a:xfrm>
          <a:prstGeom prst="roundRect">
            <a:avLst>
              <a:gd name="adj" fmla="val 2673"/>
            </a:avLst>
          </a:prstGeom>
          <a:noFill/>
          <a:ln w="9525" cap="rnd"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60" name="Shape 5060"/>
          <p:cNvSpPr txBox="1"/>
          <p:nvPr/>
        </p:nvSpPr>
        <p:spPr>
          <a:xfrm>
            <a:off x="1766530" y="555602"/>
            <a:ext cx="16728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500" b="1" dirty="0" smtClean="0">
                <a:solidFill>
                  <a:schemeClr val="accent2"/>
                </a:solidFill>
                <a:latin typeface="Proxima Nova"/>
                <a:ea typeface="Proxima Nova"/>
                <a:cs typeface="Proxima Nova"/>
                <a:sym typeface="Proxima Nova"/>
              </a:rPr>
              <a:t>容器编排</a:t>
            </a:r>
            <a:r>
              <a:rPr lang="en-US" altLang="zh-CN" sz="1500" b="1" dirty="0" smtClean="0">
                <a:solidFill>
                  <a:schemeClr val="accent2"/>
                </a:solidFill>
                <a:latin typeface="Proxima Nova"/>
                <a:ea typeface="Proxima Nova"/>
                <a:cs typeface="Proxima Nova"/>
                <a:sym typeface="Proxima Nova"/>
              </a:rPr>
              <a:t>(</a:t>
            </a:r>
            <a:r>
              <a:rPr lang="en-US" altLang="zh-CN" sz="1500" b="1" dirty="0" err="1" smtClean="0">
                <a:solidFill>
                  <a:schemeClr val="accent2"/>
                </a:solidFill>
                <a:latin typeface="Proxima Nova"/>
                <a:ea typeface="Proxima Nova"/>
                <a:cs typeface="Proxima Nova"/>
                <a:sym typeface="Proxima Nova"/>
              </a:rPr>
              <a:t>CaaS</a:t>
            </a:r>
            <a:r>
              <a:rPr lang="en-US" altLang="zh-CN" sz="1500" b="1" dirty="0" smtClean="0">
                <a:solidFill>
                  <a:schemeClr val="accent2"/>
                </a:solidFill>
                <a:latin typeface="Proxima Nova"/>
                <a:ea typeface="Proxima Nova"/>
                <a:cs typeface="Proxima Nova"/>
                <a:sym typeface="Proxima Nova"/>
              </a:rPr>
              <a:t>)</a:t>
            </a:r>
            <a:endParaRPr lang="en" sz="1500" b="1" dirty="0">
              <a:solidFill>
                <a:schemeClr val="accent2"/>
              </a:solidFill>
              <a:latin typeface="Proxima Nova"/>
              <a:ea typeface="Proxima Nova"/>
              <a:cs typeface="Proxima Nova"/>
              <a:sym typeface="Proxima Nova"/>
            </a:endParaRPr>
          </a:p>
        </p:txBody>
      </p:sp>
      <p:sp>
        <p:nvSpPr>
          <p:cNvPr id="5061" name="Shape 5061"/>
          <p:cNvSpPr txBox="1"/>
          <p:nvPr/>
        </p:nvSpPr>
        <p:spPr>
          <a:xfrm>
            <a:off x="1697843" y="1861116"/>
            <a:ext cx="1810200" cy="312600"/>
          </a:xfrm>
          <a:prstGeom prst="rect">
            <a:avLst/>
          </a:prstGeom>
          <a:noFill/>
          <a:ln>
            <a:noFill/>
          </a:ln>
        </p:spPr>
        <p:txBody>
          <a:bodyPr lIns="91425" tIns="91425" rIns="91425" bIns="91425" anchor="t" anchorCtr="0">
            <a:noAutofit/>
          </a:bodyPr>
          <a:lstStyle/>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容器调度</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网络、路由、日志、监控</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p:txBody>
      </p:sp>
      <p:sp>
        <p:nvSpPr>
          <p:cNvPr id="5062" name="Shape 5062"/>
          <p:cNvSpPr/>
          <p:nvPr/>
        </p:nvSpPr>
        <p:spPr>
          <a:xfrm>
            <a:off x="1766583" y="1322577"/>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CONTAINER</a:t>
            </a:r>
          </a:p>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(Kubernetes)</a:t>
            </a:r>
            <a:endParaRPr lang="en" sz="1100" b="1" dirty="0">
              <a:solidFill>
                <a:srgbClr val="0B223F"/>
              </a:solidFill>
              <a:latin typeface="Proxima Nova"/>
              <a:ea typeface="Proxima Nova"/>
              <a:cs typeface="Proxima Nova"/>
              <a:sym typeface="Proxima Nova"/>
            </a:endParaRPr>
          </a:p>
        </p:txBody>
      </p:sp>
      <p:cxnSp>
        <p:nvCxnSpPr>
          <p:cNvPr id="5063" name="Shape 5063"/>
          <p:cNvCxnSpPr/>
          <p:nvPr/>
        </p:nvCxnSpPr>
        <p:spPr>
          <a:xfrm rot="10800000">
            <a:off x="364550" y="1215648"/>
            <a:ext cx="8428500" cy="0"/>
          </a:xfrm>
          <a:prstGeom prst="straightConnector1">
            <a:avLst/>
          </a:prstGeom>
          <a:noFill/>
          <a:ln w="9525" cap="flat" cmpd="sng">
            <a:solidFill>
              <a:schemeClr val="lt1"/>
            </a:solidFill>
            <a:prstDash val="dot"/>
            <a:round/>
            <a:headEnd type="none" w="med" len="med"/>
            <a:tailEnd type="none" w="med" len="med"/>
          </a:ln>
        </p:spPr>
      </p:cxnSp>
      <p:sp>
        <p:nvSpPr>
          <p:cNvPr id="5064" name="Shape 5064"/>
          <p:cNvSpPr txBox="1">
            <a:spLocks noGrp="1"/>
          </p:cNvSpPr>
          <p:nvPr>
            <p:ph type="title"/>
          </p:nvPr>
        </p:nvSpPr>
        <p:spPr>
          <a:xfrm>
            <a:off x="253550" y="-2174"/>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US" altLang="zh-CN" sz="2400" b="0" dirty="0" smtClean="0">
                <a:solidFill>
                  <a:schemeClr val="accent1">
                    <a:lumMod val="50000"/>
                  </a:schemeClr>
                </a:solidFill>
                <a:latin typeface="+mn-lt"/>
                <a:ea typeface="黑体" panose="02010609060101010101" pitchFamily="49" charset="-122"/>
                <a:sym typeface="Arial"/>
              </a:rPr>
              <a:t>PCF V2.0</a:t>
            </a:r>
            <a:r>
              <a:rPr lang="zh-CN" altLang="en-US" sz="2400" b="0" dirty="0" smtClean="0">
                <a:solidFill>
                  <a:schemeClr val="accent1">
                    <a:lumMod val="50000"/>
                  </a:schemeClr>
                </a:solidFill>
                <a:latin typeface="+mn-lt"/>
                <a:ea typeface="黑体" panose="02010609060101010101" pitchFamily="49" charset="-122"/>
                <a:sym typeface="Arial"/>
              </a:rPr>
              <a:t>的逻辑架构</a:t>
            </a:r>
            <a:endParaRPr lang="en" sz="2400" b="0" dirty="0">
              <a:solidFill>
                <a:schemeClr val="accent1">
                  <a:lumMod val="50000"/>
                </a:schemeClr>
              </a:solidFill>
              <a:latin typeface="+mn-lt"/>
              <a:ea typeface="黑体" panose="02010609060101010101" pitchFamily="49" charset="-122"/>
              <a:sym typeface="Arial"/>
            </a:endParaRPr>
          </a:p>
        </p:txBody>
      </p:sp>
      <p:cxnSp>
        <p:nvCxnSpPr>
          <p:cNvPr id="5065" name="Shape 5065"/>
          <p:cNvCxnSpPr/>
          <p:nvPr/>
        </p:nvCxnSpPr>
        <p:spPr>
          <a:xfrm rot="10800000">
            <a:off x="364550" y="1731339"/>
            <a:ext cx="8428500" cy="0"/>
          </a:xfrm>
          <a:prstGeom prst="straightConnector1">
            <a:avLst/>
          </a:prstGeom>
          <a:noFill/>
          <a:ln w="9525" cap="flat" cmpd="sng">
            <a:solidFill>
              <a:schemeClr val="lt1"/>
            </a:solidFill>
            <a:prstDash val="dot"/>
            <a:round/>
            <a:headEnd type="none" w="med" len="med"/>
            <a:tailEnd type="none" w="med" len="med"/>
          </a:ln>
        </p:spPr>
      </p:cxnSp>
      <p:sp>
        <p:nvSpPr>
          <p:cNvPr id="5066" name="Shape 5066"/>
          <p:cNvSpPr txBox="1"/>
          <p:nvPr/>
        </p:nvSpPr>
        <p:spPr>
          <a:xfrm>
            <a:off x="262453" y="1205338"/>
            <a:ext cx="1040100" cy="499799"/>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开发者交付</a:t>
            </a:r>
            <a:endParaRPr lang="en" sz="1200" dirty="0">
              <a:solidFill>
                <a:schemeClr val="dk1"/>
              </a:solidFill>
              <a:latin typeface="Proxima Nova"/>
              <a:ea typeface="Proxima Nova"/>
              <a:cs typeface="Proxima Nova"/>
              <a:sym typeface="Proxima Nova"/>
            </a:endParaRPr>
          </a:p>
        </p:txBody>
      </p:sp>
      <p:sp>
        <p:nvSpPr>
          <p:cNvPr id="5067" name="Shape 5067"/>
          <p:cNvSpPr txBox="1"/>
          <p:nvPr/>
        </p:nvSpPr>
        <p:spPr>
          <a:xfrm>
            <a:off x="262453" y="1758363"/>
            <a:ext cx="10401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平台功能</a:t>
            </a:r>
            <a:endParaRPr lang="en" sz="1200" dirty="0">
              <a:solidFill>
                <a:schemeClr val="dk1"/>
              </a:solidFill>
              <a:latin typeface="Proxima Nova"/>
              <a:ea typeface="Proxima Nova"/>
              <a:cs typeface="Proxima Nova"/>
              <a:sym typeface="Proxima Nova"/>
            </a:endParaRPr>
          </a:p>
        </p:txBody>
      </p:sp>
      <p:sp>
        <p:nvSpPr>
          <p:cNvPr id="5068" name="Shape 5068"/>
          <p:cNvSpPr txBox="1"/>
          <p:nvPr/>
        </p:nvSpPr>
        <p:spPr>
          <a:xfrm>
            <a:off x="4088855" y="555602"/>
            <a:ext cx="16728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500" b="1" dirty="0" smtClean="0">
                <a:solidFill>
                  <a:schemeClr val="accent3"/>
                </a:solidFill>
                <a:latin typeface="Proxima Nova"/>
                <a:ea typeface="Proxima Nova"/>
                <a:cs typeface="Proxima Nova"/>
                <a:sym typeface="Proxima Nova"/>
              </a:rPr>
              <a:t>应用平台</a:t>
            </a:r>
            <a:r>
              <a:rPr lang="en-US" altLang="zh-CN" sz="1500" b="1" dirty="0" smtClean="0">
                <a:solidFill>
                  <a:schemeClr val="accent3"/>
                </a:solidFill>
                <a:latin typeface="Proxima Nova"/>
                <a:ea typeface="Proxima Nova"/>
                <a:cs typeface="Proxima Nova"/>
                <a:sym typeface="Proxima Nova"/>
              </a:rPr>
              <a:t>(PaaS)</a:t>
            </a:r>
            <a:endParaRPr lang="en" sz="1500" b="1" dirty="0">
              <a:solidFill>
                <a:schemeClr val="accent3"/>
              </a:solidFill>
              <a:latin typeface="Proxima Nova"/>
              <a:ea typeface="Proxima Nova"/>
              <a:cs typeface="Proxima Nova"/>
              <a:sym typeface="Proxima Nova"/>
            </a:endParaRPr>
          </a:p>
        </p:txBody>
      </p:sp>
      <p:sp>
        <p:nvSpPr>
          <p:cNvPr id="5069" name="Shape 5069"/>
          <p:cNvSpPr/>
          <p:nvPr/>
        </p:nvSpPr>
        <p:spPr>
          <a:xfrm>
            <a:off x="4088908" y="1322589"/>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APPLICATION</a:t>
            </a:r>
          </a:p>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ERT</a:t>
            </a:r>
            <a:endParaRPr lang="en" sz="1100" b="1" dirty="0">
              <a:solidFill>
                <a:srgbClr val="0B223F"/>
              </a:solidFill>
              <a:latin typeface="Proxima Nova"/>
              <a:ea typeface="Proxima Nova"/>
              <a:cs typeface="Proxima Nova"/>
              <a:sym typeface="Proxima Nova"/>
            </a:endParaRPr>
          </a:p>
        </p:txBody>
      </p:sp>
      <p:sp>
        <p:nvSpPr>
          <p:cNvPr id="5070" name="Shape 5070"/>
          <p:cNvSpPr/>
          <p:nvPr/>
        </p:nvSpPr>
        <p:spPr>
          <a:xfrm>
            <a:off x="3977250" y="1852263"/>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容器编排</a:t>
            </a:r>
            <a:endParaRPr lang="en" sz="1100" b="1" dirty="0">
              <a:solidFill>
                <a:schemeClr val="accent2"/>
              </a:solidFill>
              <a:latin typeface="Proxima Nova"/>
              <a:ea typeface="Proxima Nova"/>
              <a:cs typeface="Proxima Nova"/>
              <a:sym typeface="Proxima Nova"/>
            </a:endParaRPr>
          </a:p>
        </p:txBody>
      </p:sp>
      <p:sp>
        <p:nvSpPr>
          <p:cNvPr id="5071" name="Shape 5071"/>
          <p:cNvSpPr/>
          <p:nvPr/>
        </p:nvSpPr>
        <p:spPr>
          <a:xfrm>
            <a:off x="4819025" y="2223761"/>
            <a:ext cx="214500" cy="214500"/>
          </a:xfrm>
          <a:prstGeom prst="mathPlus">
            <a:avLst>
              <a:gd name="adj1" fmla="val 23520"/>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72" name="Shape 5072"/>
          <p:cNvSpPr txBox="1"/>
          <p:nvPr/>
        </p:nvSpPr>
        <p:spPr>
          <a:xfrm>
            <a:off x="6412155" y="555602"/>
            <a:ext cx="1672800" cy="499800"/>
          </a:xfrm>
          <a:prstGeom prst="rect">
            <a:avLst/>
          </a:prstGeom>
          <a:noFill/>
          <a:ln>
            <a:noFill/>
          </a:ln>
        </p:spPr>
        <p:txBody>
          <a:bodyPr lIns="91425" tIns="91425" rIns="91425" bIns="91425" anchor="t" anchorCtr="0">
            <a:noAutofit/>
          </a:bodyPr>
          <a:lstStyle/>
          <a:p>
            <a:pPr lvl="0" rtl="0">
              <a:spcBef>
                <a:spcPts val="0"/>
              </a:spcBef>
              <a:buNone/>
            </a:pPr>
            <a:r>
              <a:rPr lang="en-US" sz="1500" b="1" dirty="0" smtClean="0">
                <a:solidFill>
                  <a:schemeClr val="accent4"/>
                </a:solidFill>
                <a:latin typeface="Proxima Nova"/>
                <a:ea typeface="Proxima Nova"/>
                <a:cs typeface="Proxima Nova"/>
                <a:sym typeface="Proxima Nova"/>
              </a:rPr>
              <a:t>无服务器计算</a:t>
            </a:r>
            <a:r>
              <a:rPr lang="en-US" sz="1500" b="1" dirty="0">
                <a:solidFill>
                  <a:schemeClr val="accent4"/>
                </a:solidFill>
                <a:latin typeface="Proxima Nova"/>
                <a:ea typeface="Proxima Nova"/>
                <a:cs typeface="Proxima Nova"/>
                <a:sym typeface="Proxima Nova"/>
              </a:rPr>
              <a:t>（</a:t>
            </a:r>
            <a:r>
              <a:rPr lang="en" sz="1500" b="1" dirty="0" smtClean="0">
                <a:solidFill>
                  <a:schemeClr val="accent4"/>
                </a:solidFill>
                <a:latin typeface="Proxima Nova"/>
                <a:ea typeface="Proxima Nova"/>
                <a:cs typeface="Proxima Nova"/>
                <a:sym typeface="Proxima Nova"/>
              </a:rPr>
              <a:t>Serverless</a:t>
            </a:r>
            <a:r>
              <a:rPr lang="en-US" sz="1500" b="1" dirty="0" smtClean="0">
                <a:solidFill>
                  <a:schemeClr val="accent4"/>
                </a:solidFill>
                <a:latin typeface="Proxima Nova"/>
                <a:ea typeface="Proxima Nova"/>
                <a:cs typeface="Proxima Nova"/>
                <a:sym typeface="Proxima Nova"/>
              </a:rPr>
              <a:t>）</a:t>
            </a:r>
            <a:endParaRPr lang="en" sz="1500" b="1" dirty="0">
              <a:solidFill>
                <a:schemeClr val="accent4"/>
              </a:solidFill>
              <a:latin typeface="Proxima Nova"/>
              <a:ea typeface="Proxima Nova"/>
              <a:cs typeface="Proxima Nova"/>
              <a:sym typeface="Proxima Nova"/>
            </a:endParaRPr>
          </a:p>
        </p:txBody>
      </p:sp>
      <p:sp>
        <p:nvSpPr>
          <p:cNvPr id="5073" name="Shape 5073"/>
          <p:cNvSpPr/>
          <p:nvPr/>
        </p:nvSpPr>
        <p:spPr>
          <a:xfrm>
            <a:off x="6274125" y="1322589"/>
            <a:ext cx="1810883"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FUNCTION</a:t>
            </a:r>
          </a:p>
          <a:p>
            <a:pPr marL="0" marR="0" lvl="0" indent="0" algn="ctr" rtl="0">
              <a:spcBef>
                <a:spcPts val="0"/>
              </a:spcBef>
              <a:buSzPct val="25000"/>
              <a:buNone/>
            </a:pPr>
            <a:r>
              <a:rPr lang="en" sz="1100" b="1" dirty="0" smtClean="0">
                <a:solidFill>
                  <a:srgbClr val="0B223F"/>
                </a:solidFill>
                <a:latin typeface="Proxima Nova"/>
                <a:ea typeface="Proxima Nova"/>
                <a:cs typeface="Proxima Nova"/>
                <a:sym typeface="Proxima Nova"/>
              </a:rPr>
              <a:t>Spring Cloud Function</a:t>
            </a:r>
            <a:endParaRPr lang="en" sz="1100" b="1" dirty="0">
              <a:solidFill>
                <a:srgbClr val="0B223F"/>
              </a:solidFill>
              <a:latin typeface="Proxima Nova"/>
              <a:ea typeface="Proxima Nova"/>
              <a:cs typeface="Proxima Nova"/>
              <a:sym typeface="Proxima Nova"/>
            </a:endParaRPr>
          </a:p>
        </p:txBody>
      </p:sp>
      <p:sp>
        <p:nvSpPr>
          <p:cNvPr id="5074" name="Shape 5074"/>
          <p:cNvSpPr/>
          <p:nvPr/>
        </p:nvSpPr>
        <p:spPr>
          <a:xfrm>
            <a:off x="6307450" y="1852263"/>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100" b="1">
                <a:solidFill>
                  <a:schemeClr val="accent3"/>
                </a:solidFill>
                <a:latin typeface="Proxima Nova"/>
                <a:ea typeface="Proxima Nova"/>
                <a:cs typeface="Proxima Nova"/>
                <a:sym typeface="Proxima Nova"/>
              </a:rPr>
              <a:t>Application Platform</a:t>
            </a:r>
          </a:p>
        </p:txBody>
      </p:sp>
      <p:sp>
        <p:nvSpPr>
          <p:cNvPr id="5075" name="Shape 5075"/>
          <p:cNvSpPr/>
          <p:nvPr/>
        </p:nvSpPr>
        <p:spPr>
          <a:xfrm>
            <a:off x="7142350" y="2432895"/>
            <a:ext cx="214500" cy="214500"/>
          </a:xfrm>
          <a:prstGeom prst="mathPlus">
            <a:avLst>
              <a:gd name="adj1" fmla="val 23520"/>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077" name="Shape 5077"/>
          <p:cNvSpPr/>
          <p:nvPr/>
        </p:nvSpPr>
        <p:spPr>
          <a:xfrm>
            <a:off x="1534206" y="3435846"/>
            <a:ext cx="6854217" cy="1707654"/>
          </a:xfrm>
          <a:prstGeom prst="roundRect">
            <a:avLst>
              <a:gd name="adj" fmla="val 13626"/>
            </a:avLst>
          </a:prstGeom>
          <a:solidFill>
            <a:srgbClr val="CFD5DD">
              <a:alpha val="80000"/>
            </a:srgbClr>
          </a:solidFill>
          <a:ln>
            <a:noFill/>
          </a:ln>
        </p:spPr>
        <p:txBody>
          <a:bodyPr lIns="0" tIns="0" rIns="0" bIns="9125" anchor="ctr" anchorCtr="0">
            <a:noAutofit/>
          </a:bodyPr>
          <a:lstStyle/>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endParaRPr lang="en" sz="1600" b="1" dirty="0" smtClean="0">
              <a:solidFill>
                <a:schemeClr val="dk1"/>
              </a:solidFill>
              <a:latin typeface="Proxima Nova"/>
              <a:ea typeface="Proxima Nova"/>
              <a:cs typeface="Proxima Nova"/>
              <a:sym typeface="Proxima Nova"/>
            </a:endParaRPr>
          </a:p>
          <a:p>
            <a:pPr marL="0" marR="0" lvl="0" indent="0" algn="ctr" rtl="0">
              <a:spcBef>
                <a:spcPts val="0"/>
              </a:spcBef>
              <a:buSzPct val="25000"/>
              <a:buNone/>
            </a:pPr>
            <a:r>
              <a:rPr lang="en" sz="1600" b="1" dirty="0" smtClean="0">
                <a:solidFill>
                  <a:srgbClr val="FF0000"/>
                </a:solidFill>
                <a:latin typeface="Proxima Nova"/>
                <a:ea typeface="Proxima Nova"/>
                <a:cs typeface="Proxima Nova"/>
                <a:sym typeface="Proxima Nova"/>
              </a:rPr>
              <a:t>PCF V2</a:t>
            </a:r>
            <a:endParaRPr lang="en" sz="1600" b="1" dirty="0">
              <a:solidFill>
                <a:srgbClr val="FF0000"/>
              </a:solidFill>
              <a:latin typeface="Proxima Nova"/>
              <a:ea typeface="Proxima Nova"/>
              <a:cs typeface="Proxima Nova"/>
              <a:sym typeface="Proxima Nova"/>
            </a:endParaRPr>
          </a:p>
        </p:txBody>
      </p:sp>
      <p:sp>
        <p:nvSpPr>
          <p:cNvPr id="5078" name="Shape 5078"/>
          <p:cNvSpPr txBox="1"/>
          <p:nvPr/>
        </p:nvSpPr>
        <p:spPr>
          <a:xfrm>
            <a:off x="3924300" y="2367777"/>
            <a:ext cx="2028600" cy="312600"/>
          </a:xfrm>
          <a:prstGeom prst="rect">
            <a:avLst/>
          </a:prstGeom>
          <a:noFill/>
          <a:ln>
            <a:noFill/>
          </a:ln>
        </p:spPr>
        <p:txBody>
          <a:bodyPr lIns="91425" tIns="91425" rIns="91425" bIns="91425" anchor="t" anchorCtr="0">
            <a:noAutofit/>
          </a:bodyPr>
          <a:lstStyle/>
          <a:p>
            <a:pPr lvl="0" algn="ctr">
              <a:spcAft>
                <a:spcPts val="600"/>
              </a:spcAft>
            </a:pPr>
            <a:r>
              <a:rPr lang="zh-CN" altLang="en-US" sz="1100" dirty="0" smtClean="0">
                <a:solidFill>
                  <a:schemeClr val="accent3"/>
                </a:solidFill>
                <a:latin typeface="Proxima Nova"/>
                <a:ea typeface="Proxima Nova"/>
                <a:cs typeface="Proxima Nova"/>
                <a:sym typeface="Proxima Nova"/>
              </a:rPr>
              <a:t>容器镜像和构建</a:t>
            </a:r>
            <a:r>
              <a:rPr lang="en-US" altLang="zh-CN" sz="1100" dirty="0" smtClean="0">
                <a:solidFill>
                  <a:schemeClr val="accent3"/>
                </a:solidFill>
                <a:latin typeface="Proxima Nova"/>
                <a:ea typeface="Proxima Nova"/>
                <a:cs typeface="Proxima Nova"/>
                <a:sym typeface="Proxima Nova"/>
              </a:rPr>
              <a:t>\</a:t>
            </a:r>
            <a:r>
              <a:rPr lang="zh-CN" altLang="en-US" sz="1100" dirty="0" smtClean="0">
                <a:solidFill>
                  <a:schemeClr val="accent3"/>
                </a:solidFill>
                <a:latin typeface="Proxima Nova"/>
                <a:ea typeface="Proxima Nova"/>
                <a:cs typeface="Proxima Nova"/>
                <a:sym typeface="Proxima Nova"/>
              </a:rPr>
              <a:t>服务</a:t>
            </a:r>
            <a:r>
              <a:rPr lang="zh-CN" altLang="en-US" sz="1100" dirty="0">
                <a:solidFill>
                  <a:schemeClr val="accent3"/>
                </a:solidFill>
                <a:latin typeface="Proxima Nova"/>
                <a:ea typeface="Proxima Nova"/>
                <a:cs typeface="Proxima Nova"/>
                <a:sym typeface="Proxima Nova"/>
              </a:rPr>
              <a:t>目录</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en" sz="1100" dirty="0" smtClean="0">
                <a:solidFill>
                  <a:schemeClr val="accent3"/>
                </a:solidFill>
                <a:latin typeface="Proxima Nova"/>
                <a:ea typeface="Proxima Nova"/>
                <a:cs typeface="Proxima Nova"/>
                <a:sym typeface="Proxima Nova"/>
              </a:rPr>
              <a:t>L7</a:t>
            </a:r>
            <a:r>
              <a:rPr lang="zh-CN" altLang="en-US" sz="1100" dirty="0" smtClean="0">
                <a:solidFill>
                  <a:schemeClr val="accent3"/>
                </a:solidFill>
                <a:latin typeface="Proxima Nova"/>
                <a:ea typeface="Proxima Nova"/>
                <a:cs typeface="Proxima Nova"/>
                <a:sym typeface="Proxima Nova"/>
              </a:rPr>
              <a:t>的网络分发和路由</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日志、监控、监控指标采集</a:t>
            </a:r>
            <a:endParaRPr lang="en-US" altLang="zh-CN" sz="1100" dirty="0" smtClean="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租户管理、容量管理、用量</a:t>
            </a:r>
            <a:endParaRPr lang="en" sz="1100" dirty="0">
              <a:solidFill>
                <a:schemeClr val="accent3"/>
              </a:solidFill>
              <a:latin typeface="Proxima Nova"/>
              <a:ea typeface="Proxima Nova"/>
              <a:cs typeface="Proxima Nova"/>
              <a:sym typeface="Proxima Nova"/>
            </a:endParaRPr>
          </a:p>
        </p:txBody>
      </p:sp>
      <p:sp>
        <p:nvSpPr>
          <p:cNvPr id="5079" name="Shape 5079"/>
          <p:cNvSpPr txBox="1"/>
          <p:nvPr/>
        </p:nvSpPr>
        <p:spPr>
          <a:xfrm>
            <a:off x="6234224" y="2604607"/>
            <a:ext cx="2028600" cy="312600"/>
          </a:xfrm>
          <a:prstGeom prst="rect">
            <a:avLst/>
          </a:prstGeom>
          <a:noFill/>
          <a:ln>
            <a:noFill/>
          </a:ln>
        </p:spPr>
        <p:txBody>
          <a:bodyPr lIns="91425" tIns="91425" rIns="91425" bIns="91425" anchor="t" anchorCtr="0">
            <a:noAutofit/>
          </a:bodyPr>
          <a:lstStyle/>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调度</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执行服务</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endParaRPr sz="1100" dirty="0">
              <a:solidFill>
                <a:schemeClr val="accent4"/>
              </a:solidFill>
              <a:latin typeface="Proxima Nova"/>
              <a:ea typeface="Proxima Nova"/>
              <a:cs typeface="Proxima Nova"/>
              <a:sym typeface="Proxima Nova"/>
            </a:endParaRPr>
          </a:p>
        </p:txBody>
      </p:sp>
      <p:sp>
        <p:nvSpPr>
          <p:cNvPr id="5080" name="Shape 5080"/>
          <p:cNvSpPr/>
          <p:nvPr/>
        </p:nvSpPr>
        <p:spPr>
          <a:xfrm rot="5400000">
            <a:off x="1516975" y="675613"/>
            <a:ext cx="214500" cy="180000"/>
          </a:xfrm>
          <a:prstGeom prst="triangle">
            <a:avLst>
              <a:gd name="adj" fmla="val 56256"/>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5081" name="Shape 5081"/>
          <p:cNvSpPr/>
          <p:nvPr/>
        </p:nvSpPr>
        <p:spPr>
          <a:xfrm rot="5400000">
            <a:off x="3841925" y="675613"/>
            <a:ext cx="214500" cy="180000"/>
          </a:xfrm>
          <a:prstGeom prst="triangle">
            <a:avLst>
              <a:gd name="adj" fmla="val 56256"/>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82" name="Shape 5082"/>
          <p:cNvSpPr/>
          <p:nvPr/>
        </p:nvSpPr>
        <p:spPr>
          <a:xfrm rot="5400000">
            <a:off x="6166875" y="675613"/>
            <a:ext cx="214500" cy="180000"/>
          </a:xfrm>
          <a:prstGeom prst="triangle">
            <a:avLst>
              <a:gd name="adj" fmla="val 56256"/>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5051"/>
          <p:cNvSpPr/>
          <p:nvPr/>
        </p:nvSpPr>
        <p:spPr>
          <a:xfrm>
            <a:off x="1577004" y="3506057"/>
            <a:ext cx="2088118" cy="361837"/>
          </a:xfrm>
          <a:prstGeom prst="round2SameRect">
            <a:avLst>
              <a:gd name="adj1" fmla="val 3363"/>
              <a:gd name="adj2" fmla="val 0"/>
            </a:avLst>
          </a:prstGeom>
          <a:solidFill>
            <a:schemeClr val="tx2">
              <a:lumMod val="75000"/>
              <a:alpha val="12690"/>
            </a:schemeClr>
          </a:solidFill>
          <a:ln>
            <a:solidFill>
              <a:schemeClr val="tx2"/>
            </a:solidFill>
          </a:ln>
        </p:spPr>
        <p:txBody>
          <a:bodyPr lIns="91425" tIns="91425" rIns="91425" bIns="91425" anchor="ctr" anchorCtr="0">
            <a:noAutofit/>
          </a:bodyPr>
          <a:lstStyle/>
          <a:p>
            <a:pPr lvl="0" algn="ctr">
              <a:spcBef>
                <a:spcPts val="0"/>
              </a:spcBef>
              <a:buNone/>
            </a:pPr>
            <a:r>
              <a:rPr lang="en-US" dirty="0" smtClean="0"/>
              <a:t>PKS</a:t>
            </a:r>
          </a:p>
          <a:p>
            <a:pPr lvl="0" algn="ctr">
              <a:spcBef>
                <a:spcPts val="0"/>
              </a:spcBef>
              <a:buNone/>
            </a:pPr>
            <a:r>
              <a:rPr lang="en-US" sz="1200" dirty="0" smtClean="0"/>
              <a:t>(Pivotal Container Service</a:t>
            </a:r>
            <a:r>
              <a:rPr lang="en-US" dirty="0" smtClean="0"/>
              <a:t>)</a:t>
            </a:r>
            <a:endParaRPr dirty="0"/>
          </a:p>
        </p:txBody>
      </p:sp>
      <p:sp>
        <p:nvSpPr>
          <p:cNvPr id="35" name="Shape 5051"/>
          <p:cNvSpPr/>
          <p:nvPr/>
        </p:nvSpPr>
        <p:spPr>
          <a:xfrm>
            <a:off x="3864782" y="3506057"/>
            <a:ext cx="2088118" cy="361837"/>
          </a:xfrm>
          <a:prstGeom prst="round2SameRect">
            <a:avLst>
              <a:gd name="adj1" fmla="val 3363"/>
              <a:gd name="adj2" fmla="val 0"/>
            </a:avLst>
          </a:prstGeom>
          <a:solidFill>
            <a:schemeClr val="tx2">
              <a:lumMod val="75000"/>
              <a:alpha val="12690"/>
            </a:schemeClr>
          </a:solidFill>
          <a:ln>
            <a:solidFill>
              <a:schemeClr val="tx2"/>
            </a:solidFill>
          </a:ln>
        </p:spPr>
        <p:txBody>
          <a:bodyPr lIns="91425" tIns="91425" rIns="91425" bIns="91425" anchor="ctr" anchorCtr="0">
            <a:noAutofit/>
          </a:bodyPr>
          <a:lstStyle/>
          <a:p>
            <a:pPr lvl="0" algn="ctr">
              <a:spcBef>
                <a:spcPts val="0"/>
              </a:spcBef>
              <a:buNone/>
            </a:pPr>
            <a:r>
              <a:rPr lang="en-US" dirty="0" smtClean="0"/>
              <a:t>PAS</a:t>
            </a:r>
          </a:p>
          <a:p>
            <a:pPr lvl="0" algn="ctr">
              <a:spcBef>
                <a:spcPts val="0"/>
              </a:spcBef>
              <a:buNone/>
            </a:pPr>
            <a:r>
              <a:rPr lang="en-US" sz="1200" dirty="0" smtClean="0"/>
              <a:t>(Pivotal Application Service)</a:t>
            </a:r>
            <a:endParaRPr sz="1200" dirty="0"/>
          </a:p>
        </p:txBody>
      </p:sp>
      <p:sp>
        <p:nvSpPr>
          <p:cNvPr id="36" name="Shape 5051"/>
          <p:cNvSpPr/>
          <p:nvPr/>
        </p:nvSpPr>
        <p:spPr>
          <a:xfrm>
            <a:off x="6203585" y="3521825"/>
            <a:ext cx="2088118" cy="346069"/>
          </a:xfrm>
          <a:prstGeom prst="round2SameRect">
            <a:avLst>
              <a:gd name="adj1" fmla="val 3363"/>
              <a:gd name="adj2" fmla="val 0"/>
            </a:avLst>
          </a:prstGeom>
          <a:solidFill>
            <a:schemeClr val="tx2">
              <a:lumMod val="75000"/>
              <a:alpha val="12690"/>
            </a:schemeClr>
          </a:solidFill>
          <a:ln>
            <a:solidFill>
              <a:schemeClr val="tx2"/>
            </a:solidFill>
          </a:ln>
        </p:spPr>
        <p:txBody>
          <a:bodyPr lIns="91425" tIns="91425" rIns="91425" bIns="91425" anchor="ctr" anchorCtr="0">
            <a:noAutofit/>
          </a:bodyPr>
          <a:lstStyle/>
          <a:p>
            <a:pPr lvl="0" algn="ctr">
              <a:spcBef>
                <a:spcPts val="0"/>
              </a:spcBef>
              <a:buNone/>
            </a:pPr>
            <a:r>
              <a:rPr lang="en-US" dirty="0" smtClean="0"/>
              <a:t>PFS</a:t>
            </a:r>
          </a:p>
          <a:p>
            <a:pPr lvl="0" algn="ctr">
              <a:spcBef>
                <a:spcPts val="0"/>
              </a:spcBef>
              <a:buNone/>
            </a:pPr>
            <a:r>
              <a:rPr lang="en-US" sz="1050" dirty="0" smtClean="0"/>
              <a:t>(Pivotal Function As A Service)</a:t>
            </a:r>
            <a:endParaRPr sz="1050" dirty="0"/>
          </a:p>
        </p:txBody>
      </p:sp>
      <p:sp>
        <p:nvSpPr>
          <p:cNvPr id="37" name="Shape 5070"/>
          <p:cNvSpPr/>
          <p:nvPr/>
        </p:nvSpPr>
        <p:spPr>
          <a:xfrm>
            <a:off x="1605072" y="3939902"/>
            <a:ext cx="6677481" cy="279202"/>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共享的服务</a:t>
            </a:r>
            <a:endParaRPr lang="en" sz="1100" b="1" dirty="0">
              <a:solidFill>
                <a:schemeClr val="accent2"/>
              </a:solidFill>
              <a:latin typeface="Proxima Nova"/>
              <a:ea typeface="Proxima Nova"/>
              <a:cs typeface="Proxima Nova"/>
              <a:sym typeface="Proxima Nova"/>
            </a:endParaRPr>
          </a:p>
        </p:txBody>
      </p:sp>
      <p:sp>
        <p:nvSpPr>
          <p:cNvPr id="38" name="Shape 5070"/>
          <p:cNvSpPr/>
          <p:nvPr/>
        </p:nvSpPr>
        <p:spPr>
          <a:xfrm>
            <a:off x="1624225" y="4276282"/>
            <a:ext cx="6658328" cy="279202"/>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共享的安全性机制</a:t>
            </a:r>
            <a:endParaRPr lang="en" sz="1100" b="1" dirty="0">
              <a:solidFill>
                <a:schemeClr val="accent2"/>
              </a:solidFill>
              <a:latin typeface="Proxima Nova"/>
              <a:ea typeface="Proxima Nova"/>
              <a:cs typeface="Proxima Nova"/>
              <a:sym typeface="Proxima Nova"/>
            </a:endParaRPr>
          </a:p>
        </p:txBody>
      </p:sp>
      <p:sp>
        <p:nvSpPr>
          <p:cNvPr id="39" name="Shape 5070"/>
          <p:cNvSpPr/>
          <p:nvPr/>
        </p:nvSpPr>
        <p:spPr>
          <a:xfrm>
            <a:off x="1624225" y="4627972"/>
            <a:ext cx="6658328" cy="279202"/>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共享的网络环境和策略</a:t>
            </a:r>
            <a:endParaRPr lang="en" sz="1100" b="1" dirty="0">
              <a:solidFill>
                <a:schemeClr val="accent2"/>
              </a:solidFill>
              <a:latin typeface="Proxima Nova"/>
              <a:ea typeface="Proxima Nova"/>
              <a:cs typeface="Proxima Nova"/>
              <a:sym typeface="Proxima Nova"/>
            </a:endParaRPr>
          </a:p>
        </p:txBody>
      </p:sp>
      <p:sp>
        <p:nvSpPr>
          <p:cNvPr id="40" name="Shape 5067"/>
          <p:cNvSpPr txBox="1"/>
          <p:nvPr/>
        </p:nvSpPr>
        <p:spPr>
          <a:xfrm>
            <a:off x="364550" y="3435846"/>
            <a:ext cx="1040100" cy="499800"/>
          </a:xfrm>
          <a:prstGeom prst="rect">
            <a:avLst/>
          </a:prstGeom>
          <a:noFill/>
          <a:ln>
            <a:noFill/>
          </a:ln>
        </p:spPr>
        <p:txBody>
          <a:bodyPr lIns="91425" tIns="91425" rIns="91425" bIns="91425" anchor="t" anchorCtr="0">
            <a:noAutofit/>
          </a:bodyPr>
          <a:lstStyle/>
          <a:p>
            <a:pPr lvl="0" rtl="0">
              <a:spcBef>
                <a:spcPts val="0"/>
              </a:spcBef>
              <a:buNone/>
            </a:pPr>
            <a:r>
              <a:rPr lang="en-US" altLang="zh-CN" sz="1200" b="1" dirty="0" smtClean="0">
                <a:solidFill>
                  <a:schemeClr val="dk1"/>
                </a:solidFill>
                <a:latin typeface="Proxima Nova"/>
                <a:ea typeface="Proxima Nova"/>
                <a:cs typeface="Proxima Nova"/>
                <a:sym typeface="Proxima Nova"/>
              </a:rPr>
              <a:t>PCF</a:t>
            </a:r>
            <a:r>
              <a:rPr lang="zh-CN" altLang="en-US" sz="1200" b="1" dirty="0" smtClean="0">
                <a:solidFill>
                  <a:schemeClr val="dk1"/>
                </a:solidFill>
                <a:latin typeface="Proxima Nova"/>
                <a:ea typeface="Proxima Nova"/>
                <a:cs typeface="Proxima Nova"/>
                <a:sym typeface="Proxima Nova"/>
              </a:rPr>
              <a:t>的三大应用平台</a:t>
            </a:r>
            <a:endParaRPr lang="en" sz="1200" dirty="0">
              <a:solidFill>
                <a:schemeClr val="dk1"/>
              </a:solidFill>
              <a:latin typeface="Proxima Nova"/>
              <a:ea typeface="Proxima Nova"/>
              <a:cs typeface="Proxima Nova"/>
              <a:sym typeface="Proxima Nova"/>
            </a:endParaRPr>
          </a:p>
        </p:txBody>
      </p:sp>
      <p:sp>
        <p:nvSpPr>
          <p:cNvPr id="41" name="Shape 5067"/>
          <p:cNvSpPr txBox="1"/>
          <p:nvPr/>
        </p:nvSpPr>
        <p:spPr>
          <a:xfrm>
            <a:off x="403312" y="4128172"/>
            <a:ext cx="1040100" cy="499800"/>
          </a:xfrm>
          <a:prstGeom prst="rect">
            <a:avLst/>
          </a:prstGeom>
          <a:noFill/>
          <a:ln>
            <a:noFill/>
          </a:ln>
        </p:spPr>
        <p:txBody>
          <a:bodyPr lIns="91425" tIns="91425" rIns="91425" bIns="91425" anchor="t" anchorCtr="0">
            <a:noAutofit/>
          </a:bodyPr>
          <a:lstStyle/>
          <a:p>
            <a:pPr lvl="0" rtl="0">
              <a:spcBef>
                <a:spcPts val="0"/>
              </a:spcBef>
              <a:buNone/>
            </a:pPr>
            <a:r>
              <a:rPr lang="en-US" altLang="zh-CN" sz="1200" b="1" dirty="0" smtClean="0">
                <a:solidFill>
                  <a:schemeClr val="dk1"/>
                </a:solidFill>
                <a:latin typeface="Proxima Nova"/>
                <a:ea typeface="Proxima Nova"/>
                <a:cs typeface="Proxima Nova"/>
                <a:sym typeface="Proxima Nova"/>
              </a:rPr>
              <a:t>PCF</a:t>
            </a:r>
            <a:r>
              <a:rPr lang="zh-CN" altLang="en-US" sz="1200" b="1" dirty="0" smtClean="0">
                <a:solidFill>
                  <a:schemeClr val="dk1"/>
                </a:solidFill>
                <a:latin typeface="Proxima Nova"/>
                <a:ea typeface="Proxima Nova"/>
                <a:cs typeface="Proxima Nova"/>
                <a:sym typeface="Proxima Nova"/>
              </a:rPr>
              <a:t>的共享服务</a:t>
            </a:r>
            <a:endParaRPr lang="en" sz="1200" dirty="0">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719238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22"/>
        <p:cNvGrpSpPr/>
        <p:nvPr/>
      </p:nvGrpSpPr>
      <p:grpSpPr>
        <a:xfrm>
          <a:off x="0" y="0"/>
          <a:ext cx="0" cy="0"/>
          <a:chOff x="0" y="0"/>
          <a:chExt cx="0" cy="0"/>
        </a:xfrm>
      </p:grpSpPr>
      <p:sp>
        <p:nvSpPr>
          <p:cNvPr id="5723" name="Shape 5723"/>
          <p:cNvSpPr txBox="1">
            <a:spLocks noGrp="1"/>
          </p:cNvSpPr>
          <p:nvPr>
            <p:ph type="title"/>
          </p:nvPr>
        </p:nvSpPr>
        <p:spPr>
          <a:xfrm>
            <a:off x="668800" y="2538500"/>
            <a:ext cx="7796700" cy="1529400"/>
          </a:xfrm>
          <a:prstGeom prst="rect">
            <a:avLst/>
          </a:prstGeom>
        </p:spPr>
        <p:txBody>
          <a:bodyPr lIns="91425" tIns="91425" rIns="91425" bIns="91425" anchor="t" anchorCtr="0">
            <a:noAutofit/>
          </a:bodyPr>
          <a:lstStyle/>
          <a:p>
            <a:pPr lvl="0" rtl="0">
              <a:spcBef>
                <a:spcPts val="0"/>
              </a:spcBef>
              <a:buNone/>
            </a:pPr>
            <a:r>
              <a:rPr lang="en" b="0"/>
              <a:t>Transforming How The World Builds Software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p:nvPr/>
        </p:nvSpPr>
        <p:spPr>
          <a:xfrm>
            <a:off x="3313886" y="846967"/>
            <a:ext cx="5575200" cy="4009800"/>
          </a:xfrm>
          <a:prstGeom prst="roundRect">
            <a:avLst>
              <a:gd name="adj" fmla="val 4615"/>
            </a:avLst>
          </a:prstGeom>
          <a:noFill/>
          <a:ln w="2857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421" name="Shape 421"/>
          <p:cNvSpPr/>
          <p:nvPr/>
        </p:nvSpPr>
        <p:spPr>
          <a:xfrm>
            <a:off x="3454061" y="1299217"/>
            <a:ext cx="229800" cy="3061500"/>
          </a:xfrm>
          <a:prstGeom prst="roundRect">
            <a:avLst>
              <a:gd name="adj" fmla="val 20788"/>
            </a:avLst>
          </a:prstGeom>
          <a:solidFill>
            <a:srgbClr val="EFEFEF"/>
          </a:solid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grpSp>
        <p:nvGrpSpPr>
          <p:cNvPr id="422" name="Shape 422"/>
          <p:cNvGrpSpPr/>
          <p:nvPr/>
        </p:nvGrpSpPr>
        <p:grpSpPr>
          <a:xfrm>
            <a:off x="3941980" y="4442973"/>
            <a:ext cx="688567" cy="400116"/>
            <a:chOff x="1008013" y="4255488"/>
            <a:chExt cx="688567" cy="400116"/>
          </a:xfrm>
        </p:grpSpPr>
        <p:sp>
          <p:nvSpPr>
            <p:cNvPr id="423" name="Shape 423"/>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424" name="Shape 424"/>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vSphere</a:t>
              </a:r>
            </a:p>
          </p:txBody>
        </p:sp>
      </p:grpSp>
      <p:grpSp>
        <p:nvGrpSpPr>
          <p:cNvPr id="425" name="Shape 425"/>
          <p:cNvGrpSpPr/>
          <p:nvPr/>
        </p:nvGrpSpPr>
        <p:grpSpPr>
          <a:xfrm>
            <a:off x="4892255" y="4442973"/>
            <a:ext cx="688567" cy="400116"/>
            <a:chOff x="1008013" y="4255488"/>
            <a:chExt cx="688567" cy="400116"/>
          </a:xfrm>
        </p:grpSpPr>
        <p:sp>
          <p:nvSpPr>
            <p:cNvPr id="426" name="Shape 426"/>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427" name="Shape 427"/>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Openstack</a:t>
              </a:r>
            </a:p>
          </p:txBody>
        </p:sp>
      </p:grpSp>
      <p:grpSp>
        <p:nvGrpSpPr>
          <p:cNvPr id="428" name="Shape 428"/>
          <p:cNvGrpSpPr/>
          <p:nvPr/>
        </p:nvGrpSpPr>
        <p:grpSpPr>
          <a:xfrm>
            <a:off x="5842530" y="4442973"/>
            <a:ext cx="688567" cy="400116"/>
            <a:chOff x="1008013" y="4255488"/>
            <a:chExt cx="688567" cy="400116"/>
          </a:xfrm>
        </p:grpSpPr>
        <p:sp>
          <p:nvSpPr>
            <p:cNvPr id="429" name="Shape 429"/>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430" name="Shape 430"/>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AWS</a:t>
              </a:r>
            </a:p>
          </p:txBody>
        </p:sp>
      </p:grpSp>
      <p:grpSp>
        <p:nvGrpSpPr>
          <p:cNvPr id="431" name="Shape 431"/>
          <p:cNvGrpSpPr/>
          <p:nvPr/>
        </p:nvGrpSpPr>
        <p:grpSpPr>
          <a:xfrm>
            <a:off x="6792805" y="4442973"/>
            <a:ext cx="688567" cy="400116"/>
            <a:chOff x="1008013" y="4255488"/>
            <a:chExt cx="688567" cy="400116"/>
          </a:xfrm>
        </p:grpSpPr>
        <p:sp>
          <p:nvSpPr>
            <p:cNvPr id="432" name="Shape 432"/>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433" name="Shape 433"/>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Google</a:t>
              </a:r>
              <a:br>
                <a:rPr lang="en" sz="600" b="1">
                  <a:solidFill>
                    <a:srgbClr val="434343"/>
                  </a:solidFill>
                  <a:latin typeface="Droid Sans Mono"/>
                  <a:ea typeface="Droid Sans Mono"/>
                  <a:cs typeface="Droid Sans Mono"/>
                  <a:sym typeface="Droid Sans Mono"/>
                </a:rPr>
              </a:br>
              <a:r>
                <a:rPr lang="en" sz="600" b="1">
                  <a:solidFill>
                    <a:srgbClr val="434343"/>
                  </a:solidFill>
                  <a:latin typeface="Droid Sans Mono"/>
                  <a:ea typeface="Droid Sans Mono"/>
                  <a:cs typeface="Droid Sans Mono"/>
                  <a:sym typeface="Droid Sans Mono"/>
                </a:rPr>
                <a:t>Cloud</a:t>
              </a:r>
            </a:p>
          </p:txBody>
        </p:sp>
      </p:grpSp>
      <p:grpSp>
        <p:nvGrpSpPr>
          <p:cNvPr id="434" name="Shape 434"/>
          <p:cNvGrpSpPr/>
          <p:nvPr/>
        </p:nvGrpSpPr>
        <p:grpSpPr>
          <a:xfrm>
            <a:off x="7743080" y="4442973"/>
            <a:ext cx="688567" cy="400116"/>
            <a:chOff x="1008013" y="4255488"/>
            <a:chExt cx="688567" cy="400116"/>
          </a:xfrm>
        </p:grpSpPr>
        <p:sp>
          <p:nvSpPr>
            <p:cNvPr id="435" name="Shape 435"/>
            <p:cNvSpPr/>
            <p:nvPr/>
          </p:nvSpPr>
          <p:spPr>
            <a:xfrm>
              <a:off x="1008013" y="4255488"/>
              <a:ext cx="688567" cy="400070"/>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ctr" anchorCtr="0">
              <a:noAutofit/>
            </a:bodyPr>
            <a:lstStyle/>
            <a:p>
              <a:endParaRPr sz="600" b="1">
                <a:solidFill>
                  <a:srgbClr val="434343"/>
                </a:solidFill>
                <a:latin typeface="Droid Sans Mono"/>
                <a:ea typeface="Droid Sans Mono"/>
                <a:cs typeface="Droid Sans Mono"/>
                <a:sym typeface="Droid Sans Mono"/>
              </a:endParaRPr>
            </a:p>
          </p:txBody>
        </p:sp>
        <p:sp>
          <p:nvSpPr>
            <p:cNvPr id="436" name="Shape 436"/>
            <p:cNvSpPr/>
            <p:nvPr/>
          </p:nvSpPr>
          <p:spPr>
            <a:xfrm>
              <a:off x="1051500" y="4311803"/>
              <a:ext cx="600300" cy="343800"/>
            </a:xfrm>
            <a:prstGeom prst="roundRect">
              <a:avLst>
                <a:gd name="adj" fmla="val 13626"/>
              </a:avLst>
            </a:prstGeom>
            <a:noFill/>
            <a:ln>
              <a:noFill/>
            </a:ln>
          </p:spPr>
          <p:txBody>
            <a:bodyPr wrap="square" lIns="0" tIns="0" rIns="0" bIns="9125" anchor="ctr" anchorCtr="0">
              <a:noAutofit/>
            </a:bodyPr>
            <a:lstStyle/>
            <a:p>
              <a:pPr algn="ctr">
                <a:buSzPct val="25000"/>
              </a:pPr>
              <a:r>
                <a:rPr lang="en" sz="600" b="1">
                  <a:solidFill>
                    <a:srgbClr val="434343"/>
                  </a:solidFill>
                  <a:latin typeface="Droid Sans Mono"/>
                  <a:ea typeface="Droid Sans Mono"/>
                  <a:cs typeface="Droid Sans Mono"/>
                  <a:sym typeface="Droid Sans Mono"/>
                </a:rPr>
                <a:t>Azure &amp; </a:t>
              </a:r>
              <a:br>
                <a:rPr lang="en" sz="600" b="1">
                  <a:solidFill>
                    <a:srgbClr val="434343"/>
                  </a:solidFill>
                  <a:latin typeface="Droid Sans Mono"/>
                  <a:ea typeface="Droid Sans Mono"/>
                  <a:cs typeface="Droid Sans Mono"/>
                  <a:sym typeface="Droid Sans Mono"/>
                </a:rPr>
              </a:br>
              <a:r>
                <a:rPr lang="en" sz="600" b="1">
                  <a:solidFill>
                    <a:srgbClr val="434343"/>
                  </a:solidFill>
                  <a:latin typeface="Droid Sans Mono"/>
                  <a:ea typeface="Droid Sans Mono"/>
                  <a:cs typeface="Droid Sans Mono"/>
                  <a:sym typeface="Droid Sans Mono"/>
                </a:rPr>
                <a:t>Azure Stack</a:t>
              </a:r>
            </a:p>
          </p:txBody>
        </p:sp>
      </p:grpSp>
      <p:grpSp>
        <p:nvGrpSpPr>
          <p:cNvPr id="437" name="Shape 437"/>
          <p:cNvGrpSpPr/>
          <p:nvPr/>
        </p:nvGrpSpPr>
        <p:grpSpPr>
          <a:xfrm>
            <a:off x="3766178" y="1299212"/>
            <a:ext cx="4893671" cy="2450386"/>
            <a:chOff x="780500" y="1200550"/>
            <a:chExt cx="4945100" cy="2328600"/>
          </a:xfrm>
        </p:grpSpPr>
        <p:sp>
          <p:nvSpPr>
            <p:cNvPr id="438" name="Shape 438"/>
            <p:cNvSpPr/>
            <p:nvPr/>
          </p:nvSpPr>
          <p:spPr>
            <a:xfrm>
              <a:off x="780500"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439" name="Shape 439"/>
            <p:cNvSpPr/>
            <p:nvPr/>
          </p:nvSpPr>
          <p:spPr>
            <a:xfrm>
              <a:off x="2047667"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440" name="Shape 440"/>
            <p:cNvSpPr/>
            <p:nvPr/>
          </p:nvSpPr>
          <p:spPr>
            <a:xfrm>
              <a:off x="3314833"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sp>
          <p:nvSpPr>
            <p:cNvPr id="441" name="Shape 441"/>
            <p:cNvSpPr/>
            <p:nvPr/>
          </p:nvSpPr>
          <p:spPr>
            <a:xfrm>
              <a:off x="4582000" y="1200550"/>
              <a:ext cx="1143600" cy="2328600"/>
            </a:xfrm>
            <a:prstGeom prst="roundRect">
              <a:avLst>
                <a:gd name="adj" fmla="val 6109"/>
              </a:avLst>
            </a:prstGeom>
            <a:no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grpSp>
      <p:sp>
        <p:nvSpPr>
          <p:cNvPr id="442" name="Shape 442"/>
          <p:cNvSpPr/>
          <p:nvPr/>
        </p:nvSpPr>
        <p:spPr>
          <a:xfrm>
            <a:off x="3765711" y="3871267"/>
            <a:ext cx="4893600" cy="489600"/>
          </a:xfrm>
          <a:prstGeom prst="roundRect">
            <a:avLst>
              <a:gd name="adj" fmla="val 12481"/>
            </a:avLst>
          </a:prstGeom>
          <a:solidFill>
            <a:srgbClr val="EFEFEF"/>
          </a:solidFill>
          <a:ln w="9525" cap="rnd" cmpd="sng">
            <a:solidFill>
              <a:schemeClr val="dk2"/>
            </a:solidFill>
            <a:prstDash val="solid"/>
            <a:round/>
            <a:headEnd type="none" w="med" len="med"/>
            <a:tailEnd type="none" w="med" len="med"/>
          </a:ln>
        </p:spPr>
        <p:txBody>
          <a:bodyPr wrap="square" lIns="91425" tIns="45700" rIns="91425" bIns="45700" anchor="ctr" anchorCtr="0">
            <a:noAutofit/>
          </a:bodyPr>
          <a:lstStyle/>
          <a:p>
            <a:pPr>
              <a:buSzPct val="25000"/>
            </a:pPr>
            <a:endParaRPr sz="700" b="1">
              <a:solidFill>
                <a:srgbClr val="999999"/>
              </a:solidFill>
              <a:latin typeface="Proxima Nova"/>
              <a:ea typeface="Proxima Nova"/>
              <a:cs typeface="Proxima Nova"/>
              <a:sym typeface="Proxima Nova"/>
            </a:endParaRPr>
          </a:p>
        </p:txBody>
      </p:sp>
      <p:grpSp>
        <p:nvGrpSpPr>
          <p:cNvPr id="443" name="Shape 443"/>
          <p:cNvGrpSpPr/>
          <p:nvPr/>
        </p:nvGrpSpPr>
        <p:grpSpPr>
          <a:xfrm>
            <a:off x="5121633" y="296806"/>
            <a:ext cx="1889971" cy="400100"/>
            <a:chOff x="1265103" y="558271"/>
            <a:chExt cx="2655199" cy="562017"/>
          </a:xfrm>
        </p:grpSpPr>
        <p:sp>
          <p:nvSpPr>
            <p:cNvPr id="444" name="Shape 444"/>
            <p:cNvSpPr/>
            <p:nvPr/>
          </p:nvSpPr>
          <p:spPr>
            <a:xfrm>
              <a:off x="1265103" y="785456"/>
              <a:ext cx="404856" cy="280544"/>
            </a:xfrm>
            <a:custGeom>
              <a:avLst/>
              <a:gdLst/>
              <a:ahLst/>
              <a:cxnLst/>
              <a:rect l="0" t="0" r="0" b="0"/>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wrap="square" lIns="91425" tIns="91425" rIns="91425" bIns="91425" anchor="ctr" anchorCtr="0">
              <a:noAutofit/>
            </a:bodyPr>
            <a:lstStyle/>
            <a:p>
              <a:endParaRPr/>
            </a:p>
          </p:txBody>
        </p:sp>
        <p:sp>
          <p:nvSpPr>
            <p:cNvPr id="445" name="Shape 445"/>
            <p:cNvSpPr/>
            <p:nvPr/>
          </p:nvSpPr>
          <p:spPr>
            <a:xfrm>
              <a:off x="1441332" y="718765"/>
              <a:ext cx="514394" cy="347235"/>
            </a:xfrm>
            <a:custGeom>
              <a:avLst/>
              <a:gdLst/>
              <a:ahLst/>
              <a:cxnLst/>
              <a:rect l="0" t="0" r="0" b="0"/>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wrap="square" lIns="91425" tIns="91425" rIns="91425" bIns="91425" anchor="ctr" anchorCtr="0">
              <a:noAutofit/>
            </a:bodyPr>
            <a:lstStyle/>
            <a:p>
              <a:endParaRPr/>
            </a:p>
          </p:txBody>
        </p:sp>
        <p:sp>
          <p:nvSpPr>
            <p:cNvPr id="446" name="Shape 446"/>
            <p:cNvSpPr/>
            <p:nvPr/>
          </p:nvSpPr>
          <p:spPr>
            <a:xfrm>
              <a:off x="1385121" y="558271"/>
              <a:ext cx="455844" cy="338646"/>
            </a:xfrm>
            <a:custGeom>
              <a:avLst/>
              <a:gdLst/>
              <a:ahLst/>
              <a:cxnLst/>
              <a:rect l="0" t="0" r="0" b="0"/>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wrap="square" lIns="91425" tIns="91425" rIns="91425" bIns="91425" anchor="ctr" anchorCtr="0">
              <a:noAutofit/>
            </a:bodyPr>
            <a:lstStyle/>
            <a:p>
              <a:endParaRPr/>
            </a:p>
          </p:txBody>
        </p:sp>
        <p:sp>
          <p:nvSpPr>
            <p:cNvPr id="447" name="Shape 447"/>
            <p:cNvSpPr/>
            <p:nvPr/>
          </p:nvSpPr>
          <p:spPr>
            <a:xfrm>
              <a:off x="2083821" y="620667"/>
              <a:ext cx="131459" cy="183857"/>
            </a:xfrm>
            <a:custGeom>
              <a:avLst/>
              <a:gdLst/>
              <a:ahLst/>
              <a:cxnLst/>
              <a:rect l="0" t="0" r="0" b="0"/>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wrap="square" lIns="91425" tIns="91425" rIns="91425" bIns="91425" anchor="ctr" anchorCtr="0">
              <a:noAutofit/>
            </a:bodyPr>
            <a:lstStyle/>
            <a:p>
              <a:endParaRPr/>
            </a:p>
          </p:txBody>
        </p:sp>
        <p:sp>
          <p:nvSpPr>
            <p:cNvPr id="448" name="Shape 448"/>
            <p:cNvSpPr/>
            <p:nvPr/>
          </p:nvSpPr>
          <p:spPr>
            <a:xfrm>
              <a:off x="2235726" y="624481"/>
              <a:ext cx="27657" cy="180043"/>
            </a:xfrm>
            <a:custGeom>
              <a:avLst/>
              <a:gdLst/>
              <a:ahLst/>
              <a:cxnLst/>
              <a:rect l="0" t="0" r="0" b="0"/>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wrap="square" lIns="91425" tIns="91425" rIns="91425" bIns="91425" anchor="ctr" anchorCtr="0">
              <a:noAutofit/>
            </a:bodyPr>
            <a:lstStyle/>
            <a:p>
              <a:endParaRPr/>
            </a:p>
          </p:txBody>
        </p:sp>
        <p:sp>
          <p:nvSpPr>
            <p:cNvPr id="449" name="Shape 449"/>
            <p:cNvSpPr/>
            <p:nvPr/>
          </p:nvSpPr>
          <p:spPr>
            <a:xfrm>
              <a:off x="2279567" y="671142"/>
              <a:ext cx="133382" cy="133382"/>
            </a:xfrm>
            <a:custGeom>
              <a:avLst/>
              <a:gdLst/>
              <a:ahLst/>
              <a:cxnLst/>
              <a:rect l="0" t="0" r="0" b="0"/>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wrap="square" lIns="91425" tIns="91425" rIns="91425" bIns="91425" anchor="ctr" anchorCtr="0">
              <a:noAutofit/>
            </a:bodyPr>
            <a:lstStyle/>
            <a:p>
              <a:endParaRPr/>
            </a:p>
          </p:txBody>
        </p:sp>
        <p:sp>
          <p:nvSpPr>
            <p:cNvPr id="450" name="Shape 450"/>
            <p:cNvSpPr/>
            <p:nvPr/>
          </p:nvSpPr>
          <p:spPr>
            <a:xfrm>
              <a:off x="2419582" y="667809"/>
              <a:ext cx="131940" cy="139567"/>
            </a:xfrm>
            <a:custGeom>
              <a:avLst/>
              <a:gdLst/>
              <a:ahLst/>
              <a:cxnLst/>
              <a:rect l="0" t="0" r="0" b="0"/>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wrap="square" lIns="91425" tIns="91425" rIns="91425" bIns="91425" anchor="ctr" anchorCtr="0">
              <a:noAutofit/>
            </a:bodyPr>
            <a:lstStyle/>
            <a:p>
              <a:endParaRPr/>
            </a:p>
          </p:txBody>
        </p:sp>
        <p:sp>
          <p:nvSpPr>
            <p:cNvPr id="451" name="Shape 451"/>
            <p:cNvSpPr/>
            <p:nvPr/>
          </p:nvSpPr>
          <p:spPr>
            <a:xfrm>
              <a:off x="2561969" y="634928"/>
              <a:ext cx="76241" cy="172448"/>
            </a:xfrm>
            <a:custGeom>
              <a:avLst/>
              <a:gdLst/>
              <a:ahLst/>
              <a:cxnLst/>
              <a:rect l="0" t="0" r="0" b="0"/>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wrap="square" lIns="91425" tIns="91425" rIns="91425" bIns="91425" anchor="ctr" anchorCtr="0">
              <a:noAutofit/>
            </a:bodyPr>
            <a:lstStyle/>
            <a:p>
              <a:endParaRPr/>
            </a:p>
          </p:txBody>
        </p:sp>
        <p:sp>
          <p:nvSpPr>
            <p:cNvPr id="452" name="Shape 452"/>
            <p:cNvSpPr/>
            <p:nvPr/>
          </p:nvSpPr>
          <p:spPr>
            <a:xfrm>
              <a:off x="2650549" y="667809"/>
              <a:ext cx="111493" cy="139567"/>
            </a:xfrm>
            <a:custGeom>
              <a:avLst/>
              <a:gdLst/>
              <a:ahLst/>
              <a:cxnLst/>
              <a:rect l="0" t="0" r="0" b="0"/>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wrap="square" lIns="91425" tIns="91425" rIns="91425" bIns="91425" anchor="ctr" anchorCtr="0">
              <a:noAutofit/>
            </a:bodyPr>
            <a:lstStyle/>
            <a:p>
              <a:endParaRPr/>
            </a:p>
          </p:txBody>
        </p:sp>
        <p:sp>
          <p:nvSpPr>
            <p:cNvPr id="453" name="Shape 453"/>
            <p:cNvSpPr/>
            <p:nvPr/>
          </p:nvSpPr>
          <p:spPr>
            <a:xfrm>
              <a:off x="2798672" y="620667"/>
              <a:ext cx="20991" cy="183857"/>
            </a:xfrm>
            <a:custGeom>
              <a:avLst/>
              <a:gdLst/>
              <a:ahLst/>
              <a:cxnLst/>
              <a:rect l="0" t="0" r="0" b="0"/>
              <a:pathLst>
                <a:path w="655" h="5737" extrusionOk="0">
                  <a:moveTo>
                    <a:pt x="1" y="0"/>
                  </a:moveTo>
                  <a:lnTo>
                    <a:pt x="1" y="5737"/>
                  </a:lnTo>
                  <a:lnTo>
                    <a:pt x="655" y="5737"/>
                  </a:lnTo>
                  <a:lnTo>
                    <a:pt x="655" y="0"/>
                  </a:lnTo>
                  <a:close/>
                </a:path>
              </a:pathLst>
            </a:custGeom>
            <a:solidFill>
              <a:srgbClr val="100F0D"/>
            </a:solidFill>
            <a:ln>
              <a:noFill/>
            </a:ln>
          </p:spPr>
          <p:txBody>
            <a:bodyPr wrap="square" lIns="91425" tIns="91425" rIns="91425" bIns="91425" anchor="ctr" anchorCtr="0">
              <a:noAutofit/>
            </a:bodyPr>
            <a:lstStyle/>
            <a:p>
              <a:endParaRPr/>
            </a:p>
          </p:txBody>
        </p:sp>
        <p:sp>
          <p:nvSpPr>
            <p:cNvPr id="454" name="Shape 454"/>
            <p:cNvSpPr/>
            <p:nvPr/>
          </p:nvSpPr>
          <p:spPr>
            <a:xfrm>
              <a:off x="2071418" y="879259"/>
              <a:ext cx="174819" cy="190074"/>
            </a:xfrm>
            <a:custGeom>
              <a:avLst/>
              <a:gdLst/>
              <a:ahLst/>
              <a:cxnLst/>
              <a:rect l="0" t="0" r="0" b="0"/>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wrap="square" lIns="91425" tIns="91425" rIns="91425" bIns="91425" anchor="ctr" anchorCtr="0">
              <a:noAutofit/>
            </a:bodyPr>
            <a:lstStyle/>
            <a:p>
              <a:endParaRPr/>
            </a:p>
          </p:txBody>
        </p:sp>
        <p:sp>
          <p:nvSpPr>
            <p:cNvPr id="455" name="Shape 455"/>
            <p:cNvSpPr/>
            <p:nvPr/>
          </p:nvSpPr>
          <p:spPr>
            <a:xfrm>
              <a:off x="2263351" y="882111"/>
              <a:ext cx="34804" cy="183889"/>
            </a:xfrm>
            <a:custGeom>
              <a:avLst/>
              <a:gdLst/>
              <a:ahLst/>
              <a:cxnLst/>
              <a:rect l="0" t="0" r="0" b="0"/>
              <a:pathLst>
                <a:path w="1086" h="5738" extrusionOk="0">
                  <a:moveTo>
                    <a:pt x="1" y="1"/>
                  </a:moveTo>
                  <a:lnTo>
                    <a:pt x="1" y="5737"/>
                  </a:lnTo>
                  <a:lnTo>
                    <a:pt x="1086" y="5737"/>
                  </a:lnTo>
                  <a:lnTo>
                    <a:pt x="1086" y="1"/>
                  </a:lnTo>
                  <a:close/>
                </a:path>
              </a:pathLst>
            </a:custGeom>
            <a:solidFill>
              <a:srgbClr val="100F0D"/>
            </a:solidFill>
            <a:ln>
              <a:noFill/>
            </a:ln>
          </p:spPr>
          <p:txBody>
            <a:bodyPr wrap="square" lIns="91425" tIns="91425" rIns="91425" bIns="91425" anchor="ctr" anchorCtr="0">
              <a:noAutofit/>
            </a:bodyPr>
            <a:lstStyle/>
            <a:p>
              <a:endParaRPr/>
            </a:p>
          </p:txBody>
        </p:sp>
        <p:sp>
          <p:nvSpPr>
            <p:cNvPr id="456" name="Shape 456"/>
            <p:cNvSpPr/>
            <p:nvPr/>
          </p:nvSpPr>
          <p:spPr>
            <a:xfrm>
              <a:off x="2320043" y="929733"/>
              <a:ext cx="140528" cy="139599"/>
            </a:xfrm>
            <a:custGeom>
              <a:avLst/>
              <a:gdLst/>
              <a:ahLst/>
              <a:cxnLst/>
              <a:rect l="0" t="0" r="0" b="0"/>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wrap="square" lIns="91425" tIns="91425" rIns="91425" bIns="91425" anchor="ctr" anchorCtr="0">
              <a:noAutofit/>
            </a:bodyPr>
            <a:lstStyle/>
            <a:p>
              <a:endParaRPr/>
            </a:p>
          </p:txBody>
        </p:sp>
        <p:sp>
          <p:nvSpPr>
            <p:cNvPr id="457" name="Shape 457"/>
            <p:cNvSpPr/>
            <p:nvPr/>
          </p:nvSpPr>
          <p:spPr>
            <a:xfrm>
              <a:off x="2482427" y="933066"/>
              <a:ext cx="124825" cy="136266"/>
            </a:xfrm>
            <a:custGeom>
              <a:avLst/>
              <a:gdLst/>
              <a:ahLst/>
              <a:cxnLst/>
              <a:rect l="0" t="0" r="0" b="0"/>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wrap="square" lIns="91425" tIns="91425" rIns="91425" bIns="91425" anchor="ctr" anchorCtr="0">
              <a:noAutofit/>
            </a:bodyPr>
            <a:lstStyle/>
            <a:p>
              <a:endParaRPr/>
            </a:p>
          </p:txBody>
        </p:sp>
        <p:sp>
          <p:nvSpPr>
            <p:cNvPr id="458" name="Shape 458"/>
            <p:cNvSpPr/>
            <p:nvPr/>
          </p:nvSpPr>
          <p:spPr>
            <a:xfrm>
              <a:off x="2629622" y="882111"/>
              <a:ext cx="135272" cy="187221"/>
            </a:xfrm>
            <a:custGeom>
              <a:avLst/>
              <a:gdLst/>
              <a:ahLst/>
              <a:cxnLst/>
              <a:rect l="0" t="0" r="0" b="0"/>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wrap="square" lIns="91425" tIns="91425" rIns="91425" bIns="91425" anchor="ctr" anchorCtr="0">
              <a:noAutofit/>
            </a:bodyPr>
            <a:lstStyle/>
            <a:p>
              <a:endParaRPr/>
            </a:p>
          </p:txBody>
        </p:sp>
        <p:sp>
          <p:nvSpPr>
            <p:cNvPr id="459" name="Shape 459"/>
            <p:cNvSpPr/>
            <p:nvPr/>
          </p:nvSpPr>
          <p:spPr>
            <a:xfrm>
              <a:off x="2868215" y="882111"/>
              <a:ext cx="130049" cy="183889"/>
            </a:xfrm>
            <a:custGeom>
              <a:avLst/>
              <a:gdLst/>
              <a:ahLst/>
              <a:cxnLst/>
              <a:rect l="0" t="0" r="0" b="0"/>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wrap="square" lIns="91425" tIns="91425" rIns="91425" bIns="91425" anchor="ctr" anchorCtr="0">
              <a:noAutofit/>
            </a:bodyPr>
            <a:lstStyle/>
            <a:p>
              <a:endParaRPr/>
            </a:p>
          </p:txBody>
        </p:sp>
        <p:sp>
          <p:nvSpPr>
            <p:cNvPr id="460" name="Shape 460"/>
            <p:cNvSpPr/>
            <p:nvPr/>
          </p:nvSpPr>
          <p:spPr>
            <a:xfrm>
              <a:off x="3011564" y="929733"/>
              <a:ext cx="141009" cy="139599"/>
            </a:xfrm>
            <a:custGeom>
              <a:avLst/>
              <a:gdLst/>
              <a:ahLst/>
              <a:cxnLst/>
              <a:rect l="0" t="0" r="0" b="0"/>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wrap="square" lIns="91425" tIns="91425" rIns="91425" bIns="91425" anchor="ctr" anchorCtr="0">
              <a:noAutofit/>
            </a:bodyPr>
            <a:lstStyle/>
            <a:p>
              <a:endParaRPr/>
            </a:p>
          </p:txBody>
        </p:sp>
        <p:sp>
          <p:nvSpPr>
            <p:cNvPr id="461" name="Shape 461"/>
            <p:cNvSpPr/>
            <p:nvPr/>
          </p:nvSpPr>
          <p:spPr>
            <a:xfrm>
              <a:off x="3173980" y="933066"/>
              <a:ext cx="124793" cy="136266"/>
            </a:xfrm>
            <a:custGeom>
              <a:avLst/>
              <a:gdLst/>
              <a:ahLst/>
              <a:cxnLst/>
              <a:rect l="0" t="0" r="0" b="0"/>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wrap="square" lIns="91425" tIns="91425" rIns="91425" bIns="91425" anchor="ctr" anchorCtr="0">
              <a:noAutofit/>
            </a:bodyPr>
            <a:lstStyle/>
            <a:p>
              <a:endParaRPr/>
            </a:p>
          </p:txBody>
        </p:sp>
        <p:sp>
          <p:nvSpPr>
            <p:cNvPr id="462" name="Shape 462"/>
            <p:cNvSpPr/>
            <p:nvPr/>
          </p:nvSpPr>
          <p:spPr>
            <a:xfrm>
              <a:off x="3328289" y="929733"/>
              <a:ext cx="124793" cy="136266"/>
            </a:xfrm>
            <a:custGeom>
              <a:avLst/>
              <a:gdLst/>
              <a:ahLst/>
              <a:cxnLst/>
              <a:rect l="0" t="0" r="0" b="0"/>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wrap="square" lIns="91425" tIns="91425" rIns="91425" bIns="91425" anchor="ctr" anchorCtr="0">
              <a:noAutofit/>
            </a:bodyPr>
            <a:lstStyle/>
            <a:p>
              <a:endParaRPr/>
            </a:p>
          </p:txBody>
        </p:sp>
        <p:sp>
          <p:nvSpPr>
            <p:cNvPr id="463" name="Shape 463"/>
            <p:cNvSpPr/>
            <p:nvPr/>
          </p:nvSpPr>
          <p:spPr>
            <a:xfrm>
              <a:off x="3475451" y="882111"/>
              <a:ext cx="135305" cy="187221"/>
            </a:xfrm>
            <a:custGeom>
              <a:avLst/>
              <a:gdLst/>
              <a:ahLst/>
              <a:cxnLst/>
              <a:rect l="0" t="0" r="0" b="0"/>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wrap="square" lIns="91425" tIns="91425" rIns="91425" bIns="91425" anchor="ctr" anchorCtr="0">
              <a:noAutofit/>
            </a:bodyPr>
            <a:lstStyle/>
            <a:p>
              <a:endParaRPr/>
            </a:p>
          </p:txBody>
        </p:sp>
        <p:sp>
          <p:nvSpPr>
            <p:cNvPr id="464" name="Shape 464"/>
            <p:cNvSpPr/>
            <p:nvPr/>
          </p:nvSpPr>
          <p:spPr>
            <a:xfrm>
              <a:off x="3640720" y="929733"/>
              <a:ext cx="77170" cy="136266"/>
            </a:xfrm>
            <a:custGeom>
              <a:avLst/>
              <a:gdLst/>
              <a:ahLst/>
              <a:cxnLst/>
              <a:rect l="0" t="0" r="0" b="0"/>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wrap="square" lIns="91425" tIns="91425" rIns="91425" bIns="91425" anchor="ctr" anchorCtr="0">
              <a:noAutofit/>
            </a:bodyPr>
            <a:lstStyle/>
            <a:p>
              <a:endParaRPr/>
            </a:p>
          </p:txBody>
        </p:sp>
        <p:sp>
          <p:nvSpPr>
            <p:cNvPr id="465" name="Shape 465"/>
            <p:cNvSpPr/>
            <p:nvPr/>
          </p:nvSpPr>
          <p:spPr>
            <a:xfrm>
              <a:off x="3725005" y="933066"/>
              <a:ext cx="144342" cy="187221"/>
            </a:xfrm>
            <a:custGeom>
              <a:avLst/>
              <a:gdLst/>
              <a:ahLst/>
              <a:cxnLst/>
              <a:rect l="0" t="0" r="0" b="0"/>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wrap="square" lIns="91425" tIns="91425" rIns="91425" bIns="91425" anchor="ctr" anchorCtr="0">
              <a:noAutofit/>
            </a:bodyPr>
            <a:lstStyle/>
            <a:p>
              <a:endParaRPr/>
            </a:p>
          </p:txBody>
        </p:sp>
        <p:sp>
          <p:nvSpPr>
            <p:cNvPr id="466" name="Shape 466"/>
            <p:cNvSpPr/>
            <p:nvPr/>
          </p:nvSpPr>
          <p:spPr>
            <a:xfrm>
              <a:off x="3877423" y="932137"/>
              <a:ext cx="42880" cy="43360"/>
            </a:xfrm>
            <a:custGeom>
              <a:avLst/>
              <a:gdLst/>
              <a:ahLst/>
              <a:cxnLst/>
              <a:rect l="0" t="0" r="0" b="0"/>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wrap="square" lIns="91425" tIns="91425" rIns="91425" bIns="91425" anchor="ctr" anchorCtr="0">
              <a:noAutofit/>
            </a:bodyPr>
            <a:lstStyle/>
            <a:p>
              <a:endParaRPr/>
            </a:p>
          </p:txBody>
        </p:sp>
      </p:grpSp>
      <p:grpSp>
        <p:nvGrpSpPr>
          <p:cNvPr id="467" name="Shape 467"/>
          <p:cNvGrpSpPr/>
          <p:nvPr/>
        </p:nvGrpSpPr>
        <p:grpSpPr>
          <a:xfrm>
            <a:off x="4690162" y="3958591"/>
            <a:ext cx="761057" cy="291007"/>
            <a:chOff x="6822737" y="2258433"/>
            <a:chExt cx="1387524" cy="530454"/>
          </a:xfrm>
        </p:grpSpPr>
        <p:sp>
          <p:nvSpPr>
            <p:cNvPr id="468" name="Shape 468"/>
            <p:cNvSpPr/>
            <p:nvPr/>
          </p:nvSpPr>
          <p:spPr>
            <a:xfrm>
              <a:off x="7549821" y="2391271"/>
              <a:ext cx="298100" cy="397616"/>
            </a:xfrm>
            <a:custGeom>
              <a:avLst/>
              <a:gdLst/>
              <a:ahLst/>
              <a:cxnLst/>
              <a:rect l="0" t="0" r="0" b="0"/>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wrap="square" lIns="91425" tIns="91425" rIns="91425" bIns="91425" anchor="ctr" anchorCtr="0">
              <a:noAutofit/>
            </a:bodyPr>
            <a:lstStyle/>
            <a:p>
              <a:endParaRPr/>
            </a:p>
          </p:txBody>
        </p:sp>
        <p:sp>
          <p:nvSpPr>
            <p:cNvPr id="469" name="Shape 469"/>
            <p:cNvSpPr/>
            <p:nvPr/>
          </p:nvSpPr>
          <p:spPr>
            <a:xfrm>
              <a:off x="6826069" y="2400787"/>
              <a:ext cx="298100" cy="379514"/>
            </a:xfrm>
            <a:custGeom>
              <a:avLst/>
              <a:gdLst/>
              <a:ahLst/>
              <a:cxnLst/>
              <a:rect l="0" t="0" r="0" b="0"/>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wrap="square" lIns="91425" tIns="91425" rIns="91425" bIns="91425" anchor="ctr" anchorCtr="0">
              <a:noAutofit/>
            </a:bodyPr>
            <a:lstStyle/>
            <a:p>
              <a:endParaRPr/>
            </a:p>
          </p:txBody>
        </p:sp>
        <p:sp>
          <p:nvSpPr>
            <p:cNvPr id="470" name="Shape 470"/>
            <p:cNvSpPr/>
            <p:nvPr/>
          </p:nvSpPr>
          <p:spPr>
            <a:xfrm>
              <a:off x="7880762" y="2400787"/>
              <a:ext cx="329499" cy="379514"/>
            </a:xfrm>
            <a:custGeom>
              <a:avLst/>
              <a:gdLst/>
              <a:ahLst/>
              <a:cxnLst/>
              <a:rect l="0" t="0" r="0" b="0"/>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wrap="square" lIns="91425" tIns="91425" rIns="91425" bIns="91425" anchor="ctr" anchorCtr="0">
              <a:noAutofit/>
            </a:bodyPr>
            <a:lstStyle/>
            <a:p>
              <a:endParaRPr/>
            </a:p>
          </p:txBody>
        </p:sp>
        <p:sp>
          <p:nvSpPr>
            <p:cNvPr id="471" name="Shape 471"/>
            <p:cNvSpPr/>
            <p:nvPr/>
          </p:nvSpPr>
          <p:spPr>
            <a:xfrm>
              <a:off x="6822737" y="2259363"/>
              <a:ext cx="63375" cy="73852"/>
            </a:xfrm>
            <a:custGeom>
              <a:avLst/>
              <a:gdLst/>
              <a:ahLst/>
              <a:cxnLst/>
              <a:rect l="0" t="0" r="0" b="0"/>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wrap="square" lIns="91425" tIns="91425" rIns="91425" bIns="91425" anchor="ctr" anchorCtr="0">
              <a:noAutofit/>
            </a:bodyPr>
            <a:lstStyle/>
            <a:p>
              <a:endParaRPr/>
            </a:p>
          </p:txBody>
        </p:sp>
        <p:sp>
          <p:nvSpPr>
            <p:cNvPr id="472" name="Shape 472"/>
            <p:cNvSpPr/>
            <p:nvPr/>
          </p:nvSpPr>
          <p:spPr>
            <a:xfrm>
              <a:off x="6907964" y="2259843"/>
              <a:ext cx="46234" cy="72410"/>
            </a:xfrm>
            <a:custGeom>
              <a:avLst/>
              <a:gdLst/>
              <a:ahLst/>
              <a:cxnLst/>
              <a:rect l="0" t="0" r="0" b="0"/>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wrap="square" lIns="91425" tIns="91425" rIns="91425" bIns="91425" anchor="ctr" anchorCtr="0">
              <a:noAutofit/>
            </a:bodyPr>
            <a:lstStyle/>
            <a:p>
              <a:endParaRPr/>
            </a:p>
          </p:txBody>
        </p:sp>
        <p:sp>
          <p:nvSpPr>
            <p:cNvPr id="473" name="Shape 473"/>
            <p:cNvSpPr/>
            <p:nvPr/>
          </p:nvSpPr>
          <p:spPr>
            <a:xfrm>
              <a:off x="6974158" y="2258914"/>
              <a:ext cx="72891" cy="74301"/>
            </a:xfrm>
            <a:custGeom>
              <a:avLst/>
              <a:gdLst/>
              <a:ahLst/>
              <a:cxnLst/>
              <a:rect l="0" t="0" r="0" b="0"/>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wrap="square" lIns="91425" tIns="91425" rIns="91425" bIns="91425" anchor="ctr" anchorCtr="0">
              <a:noAutofit/>
            </a:bodyPr>
            <a:lstStyle/>
            <a:p>
              <a:endParaRPr/>
            </a:p>
          </p:txBody>
        </p:sp>
        <p:sp>
          <p:nvSpPr>
            <p:cNvPr id="474" name="Shape 474"/>
            <p:cNvSpPr/>
            <p:nvPr/>
          </p:nvSpPr>
          <p:spPr>
            <a:xfrm>
              <a:off x="7072233" y="2259843"/>
              <a:ext cx="55269" cy="73372"/>
            </a:xfrm>
            <a:custGeom>
              <a:avLst/>
              <a:gdLst/>
              <a:ahLst/>
              <a:cxnLst/>
              <a:rect l="0" t="0" r="0" b="0"/>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wrap="square" lIns="91425" tIns="91425" rIns="91425" bIns="91425" anchor="ctr" anchorCtr="0">
              <a:noAutofit/>
            </a:bodyPr>
            <a:lstStyle/>
            <a:p>
              <a:endParaRPr/>
            </a:p>
          </p:txBody>
        </p:sp>
        <p:sp>
          <p:nvSpPr>
            <p:cNvPr id="475" name="Shape 475"/>
            <p:cNvSpPr/>
            <p:nvPr/>
          </p:nvSpPr>
          <p:spPr>
            <a:xfrm>
              <a:off x="7154127" y="2259843"/>
              <a:ext cx="61453" cy="72410"/>
            </a:xfrm>
            <a:custGeom>
              <a:avLst/>
              <a:gdLst/>
              <a:ahLst/>
              <a:cxnLst/>
              <a:rect l="0" t="0" r="0" b="0"/>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wrap="square" lIns="91425" tIns="91425" rIns="91425" bIns="91425" anchor="ctr" anchorCtr="0">
              <a:noAutofit/>
            </a:bodyPr>
            <a:lstStyle/>
            <a:p>
              <a:endParaRPr/>
            </a:p>
          </p:txBody>
        </p:sp>
        <p:sp>
          <p:nvSpPr>
            <p:cNvPr id="476" name="Shape 476"/>
            <p:cNvSpPr/>
            <p:nvPr/>
          </p:nvSpPr>
          <p:spPr>
            <a:xfrm>
              <a:off x="7247459" y="2259843"/>
              <a:ext cx="51937" cy="72410"/>
            </a:xfrm>
            <a:custGeom>
              <a:avLst/>
              <a:gdLst/>
              <a:ahLst/>
              <a:cxnLst/>
              <a:rect l="0" t="0" r="0" b="0"/>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wrap="square" lIns="91425" tIns="91425" rIns="91425" bIns="91425" anchor="ctr" anchorCtr="0">
              <a:noAutofit/>
            </a:bodyPr>
            <a:lstStyle/>
            <a:p>
              <a:endParaRPr/>
            </a:p>
          </p:txBody>
        </p:sp>
        <p:sp>
          <p:nvSpPr>
            <p:cNvPr id="477" name="Shape 477"/>
            <p:cNvSpPr/>
            <p:nvPr/>
          </p:nvSpPr>
          <p:spPr>
            <a:xfrm>
              <a:off x="7317947" y="2258433"/>
              <a:ext cx="74301" cy="75262"/>
            </a:xfrm>
            <a:custGeom>
              <a:avLst/>
              <a:gdLst/>
              <a:ahLst/>
              <a:cxnLst/>
              <a:rect l="0" t="0" r="0" b="0"/>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wrap="square" lIns="91425" tIns="91425" rIns="91425" bIns="91425" anchor="ctr" anchorCtr="0">
              <a:noAutofit/>
            </a:bodyPr>
            <a:lstStyle/>
            <a:p>
              <a:endParaRPr/>
            </a:p>
          </p:txBody>
        </p:sp>
        <p:sp>
          <p:nvSpPr>
            <p:cNvPr id="478" name="Shape 478"/>
            <p:cNvSpPr/>
            <p:nvPr/>
          </p:nvSpPr>
          <p:spPr>
            <a:xfrm>
              <a:off x="7414131" y="2259843"/>
              <a:ext cx="63343" cy="73852"/>
            </a:xfrm>
            <a:custGeom>
              <a:avLst/>
              <a:gdLst/>
              <a:ahLst/>
              <a:cxnLst/>
              <a:rect l="0" t="0" r="0" b="0"/>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wrap="square" lIns="91425" tIns="91425" rIns="91425" bIns="91425" anchor="ctr" anchorCtr="0">
              <a:noAutofit/>
            </a:bodyPr>
            <a:lstStyle/>
            <a:p>
              <a:endParaRPr/>
            </a:p>
          </p:txBody>
        </p:sp>
        <p:sp>
          <p:nvSpPr>
            <p:cNvPr id="479" name="Shape 479"/>
            <p:cNvSpPr/>
            <p:nvPr/>
          </p:nvSpPr>
          <p:spPr>
            <a:xfrm>
              <a:off x="7503619" y="2259843"/>
              <a:ext cx="60043" cy="72410"/>
            </a:xfrm>
            <a:custGeom>
              <a:avLst/>
              <a:gdLst/>
              <a:ahLst/>
              <a:cxnLst/>
              <a:rect l="0" t="0" r="0" b="0"/>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wrap="square" lIns="91425" tIns="91425" rIns="91425" bIns="91425" anchor="ctr" anchorCtr="0">
              <a:noAutofit/>
            </a:bodyPr>
            <a:lstStyle/>
            <a:p>
              <a:endParaRPr/>
            </a:p>
          </p:txBody>
        </p:sp>
        <p:sp>
          <p:nvSpPr>
            <p:cNvPr id="480" name="Shape 480"/>
            <p:cNvSpPr/>
            <p:nvPr/>
          </p:nvSpPr>
          <p:spPr>
            <a:xfrm>
              <a:off x="7587436" y="2259843"/>
              <a:ext cx="64785" cy="72410"/>
            </a:xfrm>
            <a:custGeom>
              <a:avLst/>
              <a:gdLst/>
              <a:ahLst/>
              <a:cxnLst/>
              <a:rect l="0" t="0" r="0" b="0"/>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wrap="square" lIns="91425" tIns="91425" rIns="91425" bIns="91425" anchor="ctr" anchorCtr="0">
              <a:noAutofit/>
            </a:bodyPr>
            <a:lstStyle/>
            <a:p>
              <a:endParaRPr/>
            </a:p>
          </p:txBody>
        </p:sp>
        <p:sp>
          <p:nvSpPr>
            <p:cNvPr id="481" name="Shape 481"/>
            <p:cNvSpPr/>
            <p:nvPr/>
          </p:nvSpPr>
          <p:spPr>
            <a:xfrm>
              <a:off x="7673143" y="2259843"/>
              <a:ext cx="63824" cy="72410"/>
            </a:xfrm>
            <a:custGeom>
              <a:avLst/>
              <a:gdLst/>
              <a:ahLst/>
              <a:cxnLst/>
              <a:rect l="0" t="0" r="0" b="0"/>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wrap="square" lIns="91425" tIns="91425" rIns="91425" bIns="91425" anchor="ctr" anchorCtr="0">
              <a:noAutofit/>
            </a:bodyPr>
            <a:lstStyle/>
            <a:p>
              <a:endParaRPr/>
            </a:p>
          </p:txBody>
        </p:sp>
        <p:sp>
          <p:nvSpPr>
            <p:cNvPr id="482" name="Shape 482"/>
            <p:cNvSpPr/>
            <p:nvPr/>
          </p:nvSpPr>
          <p:spPr>
            <a:xfrm>
              <a:off x="7750295" y="2259843"/>
              <a:ext cx="70488" cy="72410"/>
            </a:xfrm>
            <a:custGeom>
              <a:avLst/>
              <a:gdLst/>
              <a:ahLst/>
              <a:cxnLst/>
              <a:rect l="0" t="0" r="0" b="0"/>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wrap="square" lIns="91425" tIns="91425" rIns="91425" bIns="91425" anchor="ctr" anchorCtr="0">
              <a:noAutofit/>
            </a:bodyPr>
            <a:lstStyle/>
            <a:p>
              <a:endParaRPr/>
            </a:p>
          </p:txBody>
        </p:sp>
        <p:sp>
          <p:nvSpPr>
            <p:cNvPr id="483" name="Shape 483"/>
            <p:cNvSpPr/>
            <p:nvPr/>
          </p:nvSpPr>
          <p:spPr>
            <a:xfrm>
              <a:off x="7247940" y="2494600"/>
              <a:ext cx="183365" cy="165262"/>
            </a:xfrm>
            <a:custGeom>
              <a:avLst/>
              <a:gdLst/>
              <a:ahLst/>
              <a:cxnLst/>
              <a:rect l="0" t="0" r="0" b="0"/>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wrap="square" lIns="91425" tIns="91425" rIns="91425" bIns="91425" anchor="ctr" anchorCtr="0">
              <a:noAutofit/>
            </a:bodyPr>
            <a:lstStyle/>
            <a:p>
              <a:endParaRPr/>
            </a:p>
          </p:txBody>
        </p:sp>
        <p:sp>
          <p:nvSpPr>
            <p:cNvPr id="484" name="Shape 484"/>
            <p:cNvSpPr/>
            <p:nvPr/>
          </p:nvSpPr>
          <p:spPr>
            <a:xfrm>
              <a:off x="7136537" y="2590304"/>
              <a:ext cx="390471" cy="198584"/>
            </a:xfrm>
            <a:custGeom>
              <a:avLst/>
              <a:gdLst/>
              <a:ahLst/>
              <a:cxnLst/>
              <a:rect l="0" t="0" r="0" b="0"/>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wrap="square" lIns="91425" tIns="91425" rIns="91425" bIns="91425" anchor="ctr" anchorCtr="0">
              <a:noAutofit/>
            </a:bodyPr>
            <a:lstStyle/>
            <a:p>
              <a:endParaRPr/>
            </a:p>
          </p:txBody>
        </p:sp>
        <p:sp>
          <p:nvSpPr>
            <p:cNvPr id="485" name="Shape 485"/>
            <p:cNvSpPr/>
            <p:nvPr/>
          </p:nvSpPr>
          <p:spPr>
            <a:xfrm>
              <a:off x="7143650" y="2391271"/>
              <a:ext cx="390504" cy="199065"/>
            </a:xfrm>
            <a:custGeom>
              <a:avLst/>
              <a:gdLst/>
              <a:ahLst/>
              <a:cxnLst/>
              <a:rect l="0" t="0" r="0" b="0"/>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wrap="square" lIns="91425" tIns="91425" rIns="91425" bIns="91425" anchor="ctr" anchorCtr="0">
              <a:noAutofit/>
            </a:bodyPr>
            <a:lstStyle/>
            <a:p>
              <a:endParaRPr/>
            </a:p>
          </p:txBody>
        </p:sp>
      </p:grpSp>
      <p:grpSp>
        <p:nvGrpSpPr>
          <p:cNvPr id="486" name="Shape 486"/>
          <p:cNvGrpSpPr/>
          <p:nvPr/>
        </p:nvGrpSpPr>
        <p:grpSpPr>
          <a:xfrm>
            <a:off x="3535926" y="2607158"/>
            <a:ext cx="5272061" cy="1030185"/>
            <a:chOff x="604825" y="2336304"/>
            <a:chExt cx="5268900" cy="1086808"/>
          </a:xfrm>
        </p:grpSpPr>
        <p:sp>
          <p:nvSpPr>
            <p:cNvPr id="487" name="Shape 487"/>
            <p:cNvSpPr/>
            <p:nvPr/>
          </p:nvSpPr>
          <p:spPr>
            <a:xfrm>
              <a:off x="604825" y="2336304"/>
              <a:ext cx="5268900" cy="330300"/>
            </a:xfrm>
            <a:prstGeom prst="roundRect">
              <a:avLst>
                <a:gd name="adj" fmla="val 13563"/>
              </a:avLst>
            </a:prstGeom>
            <a:solidFill>
              <a:srgbClr val="1AB9A5">
                <a:alpha val="71920"/>
              </a:srgbClr>
            </a:solidFill>
            <a:ln w="9525" cap="rnd" cmpd="sng">
              <a:solidFill>
                <a:srgbClr val="FFFFFF"/>
              </a:solidFill>
              <a:prstDash val="solid"/>
              <a:round/>
              <a:headEnd type="none" w="med" len="med"/>
              <a:tailEnd type="none" w="med" len="med"/>
            </a:ln>
          </p:spPr>
          <p:txBody>
            <a:bodyPr wrap="square" lIns="91425" tIns="45700" rIns="91425" bIns="45700" anchor="ctr" anchorCtr="0">
              <a:noAutofit/>
            </a:bodyPr>
            <a:lstStyle/>
            <a:p>
              <a:pPr>
                <a:buSzPct val="25000"/>
              </a:pPr>
              <a:endParaRPr sz="900" b="1">
                <a:solidFill>
                  <a:srgbClr val="999999"/>
                </a:solidFill>
                <a:latin typeface="Proxima Nova"/>
                <a:ea typeface="Proxima Nova"/>
                <a:cs typeface="Proxima Nova"/>
                <a:sym typeface="Proxima Nova"/>
              </a:endParaRPr>
            </a:p>
          </p:txBody>
        </p:sp>
        <p:sp>
          <p:nvSpPr>
            <p:cNvPr id="488" name="Shape 488"/>
            <p:cNvSpPr/>
            <p:nvPr/>
          </p:nvSpPr>
          <p:spPr>
            <a:xfrm>
              <a:off x="908796" y="2373381"/>
              <a:ext cx="1629900" cy="237000"/>
            </a:xfrm>
            <a:prstGeom prst="rect">
              <a:avLst/>
            </a:prstGeom>
            <a:noFill/>
            <a:ln>
              <a:noFill/>
            </a:ln>
          </p:spPr>
          <p:txBody>
            <a:bodyPr wrap="square" lIns="91425" tIns="45700" rIns="91425" bIns="45700" anchor="t" anchorCtr="0">
              <a:noAutofit/>
            </a:bodyPr>
            <a:lstStyle/>
            <a:p>
              <a:pPr>
                <a:buSzPct val="25000"/>
              </a:pPr>
              <a:r>
                <a:rPr lang="en" sz="900" b="1" dirty="0">
                  <a:solidFill>
                    <a:srgbClr val="00253E"/>
                  </a:solidFill>
                  <a:latin typeface="Proxima Nova"/>
                  <a:ea typeface="Proxima Nova"/>
                  <a:cs typeface="Proxima Nova"/>
                  <a:sym typeface="Proxima Nova"/>
                </a:rPr>
                <a:t>Shared Services</a:t>
              </a:r>
            </a:p>
          </p:txBody>
        </p:sp>
        <p:sp>
          <p:nvSpPr>
            <p:cNvPr id="489" name="Shape 489"/>
            <p:cNvSpPr/>
            <p:nvPr/>
          </p:nvSpPr>
          <p:spPr>
            <a:xfrm>
              <a:off x="604825" y="2714558"/>
              <a:ext cx="5268900" cy="330300"/>
            </a:xfrm>
            <a:prstGeom prst="roundRect">
              <a:avLst>
                <a:gd name="adj" fmla="val 13563"/>
              </a:avLst>
            </a:prstGeom>
            <a:solidFill>
              <a:srgbClr val="009FDF">
                <a:alpha val="73080"/>
              </a:srgbClr>
            </a:solidFill>
            <a:ln w="9525" cap="rnd" cmpd="sng">
              <a:solidFill>
                <a:srgbClr val="FFFFFF"/>
              </a:solidFill>
              <a:prstDash val="solid"/>
              <a:round/>
              <a:headEnd type="none" w="med" len="med"/>
              <a:tailEnd type="none" w="med" len="med"/>
            </a:ln>
          </p:spPr>
          <p:txBody>
            <a:bodyPr wrap="square" lIns="91425" tIns="45700" rIns="91425" bIns="45700" anchor="ctr" anchorCtr="0">
              <a:noAutofit/>
            </a:bodyPr>
            <a:lstStyle/>
            <a:p>
              <a:pPr>
                <a:buSzPct val="25000"/>
              </a:pPr>
              <a:endParaRPr sz="900" b="1">
                <a:solidFill>
                  <a:srgbClr val="999999"/>
                </a:solidFill>
                <a:latin typeface="Proxima Nova"/>
                <a:ea typeface="Proxima Nova"/>
                <a:cs typeface="Proxima Nova"/>
                <a:sym typeface="Proxima Nova"/>
              </a:endParaRPr>
            </a:p>
          </p:txBody>
        </p:sp>
        <p:sp>
          <p:nvSpPr>
            <p:cNvPr id="490" name="Shape 490"/>
            <p:cNvSpPr/>
            <p:nvPr/>
          </p:nvSpPr>
          <p:spPr>
            <a:xfrm>
              <a:off x="908796" y="2751635"/>
              <a:ext cx="1629900" cy="237000"/>
            </a:xfrm>
            <a:prstGeom prst="rect">
              <a:avLst/>
            </a:prstGeom>
            <a:noFill/>
            <a:ln>
              <a:noFill/>
            </a:ln>
          </p:spPr>
          <p:txBody>
            <a:bodyPr wrap="square" lIns="91425" tIns="45700" rIns="91425" bIns="45700" anchor="t" anchorCtr="0">
              <a:noAutofit/>
            </a:bodyPr>
            <a:lstStyle/>
            <a:p>
              <a:pPr>
                <a:buSzPct val="25000"/>
              </a:pPr>
              <a:r>
                <a:rPr lang="en" sz="900" b="1" dirty="0">
                  <a:solidFill>
                    <a:srgbClr val="00253E"/>
                  </a:solidFill>
                  <a:latin typeface="Proxima Nova"/>
                  <a:ea typeface="Proxima Nova"/>
                  <a:cs typeface="Proxima Nova"/>
                  <a:sym typeface="Proxima Nova"/>
                </a:rPr>
                <a:t>Shared Security</a:t>
              </a:r>
            </a:p>
          </p:txBody>
        </p:sp>
        <p:sp>
          <p:nvSpPr>
            <p:cNvPr id="491" name="Shape 491"/>
            <p:cNvSpPr/>
            <p:nvPr/>
          </p:nvSpPr>
          <p:spPr>
            <a:xfrm>
              <a:off x="604825" y="3092812"/>
              <a:ext cx="5268900" cy="330300"/>
            </a:xfrm>
            <a:prstGeom prst="roundRect">
              <a:avLst>
                <a:gd name="adj" fmla="val 13563"/>
              </a:avLst>
            </a:prstGeom>
            <a:solidFill>
              <a:srgbClr val="2E3092">
                <a:alpha val="50770"/>
              </a:srgbClr>
            </a:solidFill>
            <a:ln w="9525" cap="rnd" cmpd="sng">
              <a:solidFill>
                <a:srgbClr val="FFFFFF"/>
              </a:solidFill>
              <a:prstDash val="solid"/>
              <a:round/>
              <a:headEnd type="none" w="med" len="med"/>
              <a:tailEnd type="none" w="med" len="med"/>
            </a:ln>
          </p:spPr>
          <p:txBody>
            <a:bodyPr wrap="square" lIns="91425" tIns="45700" rIns="91425" bIns="45700" anchor="ctr" anchorCtr="0">
              <a:noAutofit/>
            </a:bodyPr>
            <a:lstStyle/>
            <a:p>
              <a:pPr>
                <a:buSzPct val="25000"/>
              </a:pPr>
              <a:endParaRPr sz="900" b="1">
                <a:solidFill>
                  <a:srgbClr val="999999"/>
                </a:solidFill>
                <a:latin typeface="Proxima Nova"/>
                <a:ea typeface="Proxima Nova"/>
                <a:cs typeface="Proxima Nova"/>
                <a:sym typeface="Proxima Nova"/>
              </a:endParaRPr>
            </a:p>
          </p:txBody>
        </p:sp>
        <p:sp>
          <p:nvSpPr>
            <p:cNvPr id="492" name="Shape 492"/>
            <p:cNvSpPr/>
            <p:nvPr/>
          </p:nvSpPr>
          <p:spPr>
            <a:xfrm>
              <a:off x="908796" y="3129889"/>
              <a:ext cx="1629900" cy="237000"/>
            </a:xfrm>
            <a:prstGeom prst="rect">
              <a:avLst/>
            </a:prstGeom>
            <a:noFill/>
            <a:ln>
              <a:noFill/>
            </a:ln>
          </p:spPr>
          <p:txBody>
            <a:bodyPr wrap="square" lIns="91425" tIns="45700" rIns="91425" bIns="45700" anchor="t" anchorCtr="0">
              <a:noAutofit/>
            </a:bodyPr>
            <a:lstStyle/>
            <a:p>
              <a:pPr>
                <a:buSzPct val="25000"/>
              </a:pPr>
              <a:r>
                <a:rPr lang="en" sz="900" b="1">
                  <a:solidFill>
                    <a:srgbClr val="00253E"/>
                  </a:solidFill>
                  <a:latin typeface="Proxima Nova"/>
                  <a:ea typeface="Proxima Nova"/>
                  <a:cs typeface="Proxima Nova"/>
                  <a:sym typeface="Proxima Nova"/>
                </a:rPr>
                <a:t>Shared Networking</a:t>
              </a:r>
            </a:p>
          </p:txBody>
        </p:sp>
        <p:sp>
          <p:nvSpPr>
            <p:cNvPr id="493" name="Shape 493"/>
            <p:cNvSpPr/>
            <p:nvPr/>
          </p:nvSpPr>
          <p:spPr>
            <a:xfrm>
              <a:off x="2551218" y="2374916"/>
              <a:ext cx="3024000" cy="195900"/>
            </a:xfrm>
            <a:prstGeom prst="rect">
              <a:avLst/>
            </a:prstGeom>
            <a:noFill/>
            <a:ln>
              <a:noFill/>
            </a:ln>
          </p:spPr>
          <p:txBody>
            <a:bodyPr wrap="square" lIns="91425" tIns="45700" rIns="91425" bIns="45700" anchor="t" anchorCtr="0">
              <a:noAutofit/>
            </a:bodyPr>
            <a:lstStyle/>
            <a:p>
              <a:pPr>
                <a:buSzPct val="25000"/>
              </a:pPr>
              <a:r>
                <a:rPr lang="zh-CN" altLang="en-US" sz="900" b="1" dirty="0" smtClean="0">
                  <a:solidFill>
                    <a:srgbClr val="434343"/>
                  </a:solidFill>
                  <a:latin typeface="Droid Sans Mono"/>
                  <a:ea typeface="Droid Sans Mono"/>
                  <a:cs typeface="Droid Sans Mono"/>
                  <a:sym typeface="Droid Sans Mono"/>
                </a:rPr>
                <a:t>日志、监控、</a:t>
              </a:r>
              <a:r>
                <a:rPr lang="en" sz="900" b="1" dirty="0" smtClean="0">
                  <a:solidFill>
                    <a:srgbClr val="434343"/>
                  </a:solidFill>
                  <a:latin typeface="Droid Sans Mono"/>
                  <a:ea typeface="Droid Sans Mono"/>
                  <a:cs typeface="Droid Sans Mono"/>
                  <a:sym typeface="Droid Sans Mono"/>
                </a:rPr>
                <a:t> </a:t>
              </a:r>
              <a:r>
                <a:rPr lang="en" sz="900" b="1" dirty="0">
                  <a:solidFill>
                    <a:srgbClr val="434343"/>
                  </a:solidFill>
                  <a:latin typeface="Droid Sans Mono"/>
                  <a:ea typeface="Droid Sans Mono"/>
                  <a:cs typeface="Droid Sans Mono"/>
                  <a:sym typeface="Droid Sans Mono"/>
                </a:rPr>
                <a:t>/ Services Brokers / API Management</a:t>
              </a:r>
            </a:p>
          </p:txBody>
        </p:sp>
        <p:sp>
          <p:nvSpPr>
            <p:cNvPr id="494" name="Shape 494"/>
            <p:cNvSpPr/>
            <p:nvPr/>
          </p:nvSpPr>
          <p:spPr>
            <a:xfrm>
              <a:off x="2551218" y="2754745"/>
              <a:ext cx="3024000" cy="195900"/>
            </a:xfrm>
            <a:prstGeom prst="rect">
              <a:avLst/>
            </a:prstGeom>
            <a:noFill/>
            <a:ln>
              <a:noFill/>
            </a:ln>
          </p:spPr>
          <p:txBody>
            <a:bodyPr wrap="square" lIns="91425" tIns="45700" rIns="91425" bIns="45700" anchor="t" anchorCtr="0">
              <a:noAutofit/>
            </a:bodyPr>
            <a:lstStyle/>
            <a:p>
              <a:pPr>
                <a:buSzPct val="25000"/>
              </a:pPr>
              <a:r>
                <a:rPr lang="en" sz="900" b="1" dirty="0">
                  <a:solidFill>
                    <a:srgbClr val="434343"/>
                  </a:solidFill>
                  <a:latin typeface="Droid Sans Mono"/>
                  <a:ea typeface="Droid Sans Mono"/>
                  <a:cs typeface="Droid Sans Mono"/>
                  <a:sym typeface="Droid Sans Mono"/>
                </a:rPr>
                <a:t>Credhub / UAA / </a:t>
              </a:r>
              <a:r>
                <a:rPr lang="zh-CN" altLang="en-US" sz="900" b="1" dirty="0" smtClean="0">
                  <a:solidFill>
                    <a:srgbClr val="434343"/>
                  </a:solidFill>
                  <a:latin typeface="Droid Sans Mono"/>
                  <a:ea typeface="Droid Sans Mono"/>
                  <a:cs typeface="Droid Sans Mono"/>
                  <a:sym typeface="Droid Sans Mono"/>
                </a:rPr>
                <a:t>单点登录</a:t>
              </a:r>
              <a:endParaRPr lang="en" sz="900" b="1" dirty="0">
                <a:solidFill>
                  <a:srgbClr val="434343"/>
                </a:solidFill>
                <a:latin typeface="Droid Sans Mono"/>
                <a:ea typeface="Droid Sans Mono"/>
                <a:cs typeface="Droid Sans Mono"/>
                <a:sym typeface="Droid Sans Mono"/>
              </a:endParaRPr>
            </a:p>
          </p:txBody>
        </p:sp>
        <p:sp>
          <p:nvSpPr>
            <p:cNvPr id="495" name="Shape 495"/>
            <p:cNvSpPr/>
            <p:nvPr/>
          </p:nvSpPr>
          <p:spPr>
            <a:xfrm>
              <a:off x="2574343" y="3134574"/>
              <a:ext cx="3024000" cy="195900"/>
            </a:xfrm>
            <a:prstGeom prst="rect">
              <a:avLst/>
            </a:prstGeom>
            <a:noFill/>
            <a:ln>
              <a:noFill/>
            </a:ln>
          </p:spPr>
          <p:txBody>
            <a:bodyPr wrap="square" lIns="91425" tIns="45700" rIns="91425" bIns="45700" anchor="t" anchorCtr="0">
              <a:noAutofit/>
            </a:bodyPr>
            <a:lstStyle/>
            <a:p>
              <a:pPr>
                <a:buSzPct val="25000"/>
              </a:pPr>
              <a:r>
                <a:rPr lang="en" sz="900" b="1" dirty="0">
                  <a:solidFill>
                    <a:srgbClr val="434343"/>
                  </a:solidFill>
                  <a:latin typeface="Droid Sans Mono"/>
                  <a:ea typeface="Droid Sans Mono"/>
                  <a:cs typeface="Droid Sans Mono"/>
                  <a:sym typeface="Droid Sans Mono"/>
                </a:rPr>
                <a:t>VMWare NSX</a:t>
              </a:r>
            </a:p>
          </p:txBody>
        </p:sp>
      </p:grpSp>
      <p:sp>
        <p:nvSpPr>
          <p:cNvPr id="496" name="Shape 496"/>
          <p:cNvSpPr/>
          <p:nvPr/>
        </p:nvSpPr>
        <p:spPr>
          <a:xfrm>
            <a:off x="5652120" y="3939902"/>
            <a:ext cx="2657100" cy="195900"/>
          </a:xfrm>
          <a:prstGeom prst="rect">
            <a:avLst/>
          </a:prstGeom>
          <a:noFill/>
          <a:ln>
            <a:noFill/>
          </a:ln>
        </p:spPr>
        <p:txBody>
          <a:bodyPr wrap="square" lIns="91425" tIns="45700" rIns="91425" bIns="45700" anchor="t" anchorCtr="0">
            <a:noAutofit/>
          </a:bodyPr>
          <a:lstStyle/>
          <a:p>
            <a:pPr>
              <a:buSzPct val="25000"/>
            </a:pPr>
            <a:r>
              <a:rPr lang="en" sz="1200" b="1" dirty="0">
                <a:solidFill>
                  <a:srgbClr val="434343"/>
                </a:solidFill>
                <a:latin typeface="Droid Sans Mono"/>
                <a:ea typeface="Droid Sans Mono"/>
                <a:cs typeface="Droid Sans Mono"/>
                <a:sym typeface="Droid Sans Mono"/>
              </a:rPr>
              <a:t>Embedded Operating System</a:t>
            </a:r>
            <a:r>
              <a:rPr lang="en" sz="1100" dirty="0">
                <a:solidFill>
                  <a:srgbClr val="434343"/>
                </a:solidFill>
                <a:latin typeface="Droid Sans Mono"/>
                <a:ea typeface="Droid Sans Mono"/>
                <a:cs typeface="Droid Sans Mono"/>
                <a:sym typeface="Droid Sans Mono"/>
              </a:rPr>
              <a:t> (Windows / Linux)</a:t>
            </a:r>
          </a:p>
        </p:txBody>
      </p:sp>
      <p:sp>
        <p:nvSpPr>
          <p:cNvPr id="497" name="Shape 497"/>
          <p:cNvSpPr/>
          <p:nvPr/>
        </p:nvSpPr>
        <p:spPr>
          <a:xfrm>
            <a:off x="3718236" y="921431"/>
            <a:ext cx="4944900" cy="195900"/>
          </a:xfrm>
          <a:prstGeom prst="rect">
            <a:avLst/>
          </a:prstGeom>
          <a:noFill/>
          <a:ln>
            <a:noFill/>
          </a:ln>
        </p:spPr>
        <p:txBody>
          <a:bodyPr wrap="square" lIns="91425" tIns="45700" rIns="91425" bIns="45700" anchor="t" anchorCtr="0">
            <a:noAutofit/>
          </a:bodyPr>
          <a:lstStyle/>
          <a:p>
            <a:pPr algn="ctr">
              <a:lnSpc>
                <a:spcPct val="115000"/>
              </a:lnSpc>
              <a:buSzPct val="25000"/>
            </a:pPr>
            <a:r>
              <a:rPr lang="en" sz="700" b="1">
                <a:solidFill>
                  <a:srgbClr val="434343"/>
                </a:solidFill>
                <a:latin typeface="Droid Sans Mono"/>
                <a:ea typeface="Droid Sans Mono"/>
                <a:cs typeface="Droid Sans Mono"/>
                <a:sym typeface="Droid Sans Mono"/>
              </a:rPr>
              <a:t>Application Code &amp; Frameworks</a:t>
            </a:r>
            <a:r>
              <a:rPr lang="en" sz="600">
                <a:solidFill>
                  <a:srgbClr val="434343"/>
                </a:solidFill>
                <a:latin typeface="Droid Sans Mono"/>
                <a:ea typeface="Droid Sans Mono"/>
                <a:cs typeface="Droid Sans Mono"/>
                <a:sym typeface="Droid Sans Mono"/>
              </a:rPr>
              <a:t> </a:t>
            </a:r>
          </a:p>
          <a:p>
            <a:pPr algn="ctr">
              <a:lnSpc>
                <a:spcPct val="115000"/>
              </a:lnSpc>
              <a:buSzPct val="25000"/>
            </a:pPr>
            <a:r>
              <a:rPr lang="en" sz="600">
                <a:solidFill>
                  <a:srgbClr val="434343"/>
                </a:solidFill>
                <a:latin typeface="Droid Sans Mono"/>
                <a:ea typeface="Droid Sans Mono"/>
                <a:cs typeface="Droid Sans Mono"/>
                <a:sym typeface="Droid Sans Mono"/>
              </a:rPr>
              <a:t>Buildpacks / Spring Boot / Spring Cloud / Steeltoe</a:t>
            </a:r>
          </a:p>
        </p:txBody>
      </p:sp>
      <p:grpSp>
        <p:nvGrpSpPr>
          <p:cNvPr id="498" name="Shape 498"/>
          <p:cNvGrpSpPr/>
          <p:nvPr/>
        </p:nvGrpSpPr>
        <p:grpSpPr>
          <a:xfrm>
            <a:off x="4176139" y="1458503"/>
            <a:ext cx="330294" cy="330294"/>
            <a:chOff x="1563325" y="2673700"/>
            <a:chExt cx="363000" cy="363000"/>
          </a:xfrm>
        </p:grpSpPr>
        <p:sp>
          <p:nvSpPr>
            <p:cNvPr id="499" name="Shape 499"/>
            <p:cNvSpPr/>
            <p:nvPr/>
          </p:nvSpPr>
          <p:spPr>
            <a:xfrm>
              <a:off x="1701950" y="2815900"/>
              <a:ext cx="86275" cy="74975"/>
            </a:xfrm>
            <a:custGeom>
              <a:avLst/>
              <a:gdLst/>
              <a:ahLst/>
              <a:cxnLst/>
              <a:rect l="0" t="0" r="0" b="0"/>
              <a:pathLst>
                <a:path w="3451" h="2999" extrusionOk="0">
                  <a:moveTo>
                    <a:pt x="1725" y="1"/>
                  </a:moveTo>
                  <a:lnTo>
                    <a:pt x="0" y="2999"/>
                  </a:lnTo>
                  <a:lnTo>
                    <a:pt x="3451" y="2999"/>
                  </a:lnTo>
                  <a:lnTo>
                    <a:pt x="1725" y="1"/>
                  </a:lnTo>
                  <a:close/>
                </a:path>
              </a:pathLst>
            </a:custGeom>
            <a:solidFill>
              <a:srgbClr val="0C2E4E"/>
            </a:solidFill>
            <a:ln>
              <a:noFill/>
            </a:ln>
          </p:spPr>
          <p:txBody>
            <a:bodyPr wrap="square" lIns="91425" tIns="91425" rIns="91425" bIns="91425" anchor="ctr" anchorCtr="0">
              <a:noAutofit/>
            </a:bodyPr>
            <a:lstStyle/>
            <a:p>
              <a:endParaRPr/>
            </a:p>
          </p:txBody>
        </p:sp>
        <p:sp>
          <p:nvSpPr>
            <p:cNvPr id="500" name="Shape 500"/>
            <p:cNvSpPr/>
            <p:nvPr/>
          </p:nvSpPr>
          <p:spPr>
            <a:xfrm>
              <a:off x="1563325" y="2673700"/>
              <a:ext cx="363000" cy="363000"/>
            </a:xfrm>
            <a:custGeom>
              <a:avLst/>
              <a:gdLst/>
              <a:ahLst/>
              <a:cxnLst/>
              <a:rect l="0" t="0" r="0" b="0"/>
              <a:pathLst>
                <a:path w="14520" h="14520" extrusionOk="0">
                  <a:moveTo>
                    <a:pt x="7270" y="2855"/>
                  </a:moveTo>
                  <a:lnTo>
                    <a:pt x="11932" y="10946"/>
                  </a:lnTo>
                  <a:lnTo>
                    <a:pt x="10289" y="10946"/>
                  </a:lnTo>
                  <a:lnTo>
                    <a:pt x="9468" y="9508"/>
                  </a:lnTo>
                  <a:lnTo>
                    <a:pt x="5073" y="9508"/>
                  </a:lnTo>
                  <a:lnTo>
                    <a:pt x="4231" y="10946"/>
                  </a:lnTo>
                  <a:lnTo>
                    <a:pt x="2609" y="10946"/>
                  </a:lnTo>
                  <a:lnTo>
                    <a:pt x="7270" y="2855"/>
                  </a:lnTo>
                  <a:close/>
                  <a:moveTo>
                    <a:pt x="2157" y="0"/>
                  </a:moveTo>
                  <a:cubicBezTo>
                    <a:pt x="966" y="0"/>
                    <a:pt x="1" y="965"/>
                    <a:pt x="1" y="2156"/>
                  </a:cubicBezTo>
                  <a:lnTo>
                    <a:pt x="1" y="12363"/>
                  </a:lnTo>
                  <a:cubicBezTo>
                    <a:pt x="1" y="13554"/>
                    <a:pt x="966" y="14519"/>
                    <a:pt x="2157" y="14519"/>
                  </a:cubicBezTo>
                  <a:lnTo>
                    <a:pt x="12363" y="14519"/>
                  </a:lnTo>
                  <a:cubicBezTo>
                    <a:pt x="13555" y="14519"/>
                    <a:pt x="14520" y="13554"/>
                    <a:pt x="14520" y="12363"/>
                  </a:cubicBezTo>
                  <a:lnTo>
                    <a:pt x="14520" y="2156"/>
                  </a:lnTo>
                  <a:cubicBezTo>
                    <a:pt x="14520" y="965"/>
                    <a:pt x="13555" y="0"/>
                    <a:pt x="12363" y="0"/>
                  </a:cubicBezTo>
                  <a:close/>
                </a:path>
              </a:pathLst>
            </a:custGeom>
            <a:solidFill>
              <a:srgbClr val="0C2E4E"/>
            </a:solidFill>
            <a:ln>
              <a:noFill/>
            </a:ln>
          </p:spPr>
          <p:txBody>
            <a:bodyPr wrap="square" lIns="91425" tIns="91425" rIns="91425" bIns="91425" anchor="ctr" anchorCtr="0">
              <a:noAutofit/>
            </a:bodyPr>
            <a:lstStyle/>
            <a:p>
              <a:endParaRPr/>
            </a:p>
          </p:txBody>
        </p:sp>
      </p:grpSp>
      <p:sp>
        <p:nvSpPr>
          <p:cNvPr id="501" name="Shape 501"/>
          <p:cNvSpPr/>
          <p:nvPr/>
        </p:nvSpPr>
        <p:spPr>
          <a:xfrm>
            <a:off x="3838380" y="1808339"/>
            <a:ext cx="1022700" cy="611400"/>
          </a:xfrm>
          <a:prstGeom prst="rect">
            <a:avLst/>
          </a:prstGeom>
          <a:noFill/>
          <a:ln>
            <a:noFill/>
          </a:ln>
        </p:spPr>
        <p:txBody>
          <a:bodyPr wrap="square" lIns="91425" tIns="45700" rIns="91425" bIns="45700" anchor="t" anchorCtr="0">
            <a:noAutofit/>
          </a:bodyPr>
          <a:lstStyle/>
          <a:p>
            <a:pPr algn="ctr">
              <a:buSzPct val="25000"/>
            </a:pPr>
            <a:r>
              <a:rPr lang="en" sz="2000" b="1" dirty="0">
                <a:solidFill>
                  <a:srgbClr val="00253E"/>
                </a:solidFill>
                <a:latin typeface="Proxima Nova"/>
                <a:ea typeface="Proxima Nova"/>
                <a:cs typeface="Proxima Nova"/>
                <a:sym typeface="Proxima Nova"/>
              </a:rPr>
              <a:t>PAS</a:t>
            </a:r>
          </a:p>
          <a:p>
            <a:pPr algn="ctr">
              <a:buSzPct val="25000"/>
            </a:pPr>
            <a:r>
              <a:rPr lang="en" sz="600" dirty="0">
                <a:solidFill>
                  <a:srgbClr val="434343"/>
                </a:solidFill>
                <a:latin typeface="Droid Sans Mono"/>
                <a:ea typeface="Droid Sans Mono"/>
                <a:cs typeface="Droid Sans Mono"/>
                <a:sym typeface="Droid Sans Mono"/>
              </a:rPr>
              <a:t/>
            </a:r>
            <a:br>
              <a:rPr lang="en" sz="600" dirty="0">
                <a:solidFill>
                  <a:srgbClr val="434343"/>
                </a:solidFill>
                <a:latin typeface="Droid Sans Mono"/>
                <a:ea typeface="Droid Sans Mono"/>
                <a:cs typeface="Droid Sans Mono"/>
                <a:sym typeface="Droid Sans Mono"/>
              </a:rPr>
            </a:br>
            <a:r>
              <a:rPr lang="en" sz="600" dirty="0">
                <a:solidFill>
                  <a:srgbClr val="434343"/>
                </a:solidFill>
                <a:latin typeface="Droid Sans Mono"/>
                <a:ea typeface="Droid Sans Mono"/>
                <a:cs typeface="Droid Sans Mono"/>
                <a:sym typeface="Droid Sans Mono"/>
              </a:rPr>
              <a:t>Applications</a:t>
            </a:r>
          </a:p>
        </p:txBody>
      </p:sp>
      <p:sp>
        <p:nvSpPr>
          <p:cNvPr id="502" name="Shape 502"/>
          <p:cNvSpPr/>
          <p:nvPr/>
        </p:nvSpPr>
        <p:spPr>
          <a:xfrm>
            <a:off x="5076242" y="1808339"/>
            <a:ext cx="1022700" cy="611400"/>
          </a:xfrm>
          <a:prstGeom prst="rect">
            <a:avLst/>
          </a:prstGeom>
          <a:noFill/>
          <a:ln>
            <a:noFill/>
          </a:ln>
        </p:spPr>
        <p:txBody>
          <a:bodyPr wrap="square" lIns="91425" tIns="45700" rIns="91425" bIns="45700" anchor="t" anchorCtr="0">
            <a:noAutofit/>
          </a:bodyPr>
          <a:lstStyle/>
          <a:p>
            <a:pPr algn="ctr">
              <a:buSzPct val="25000"/>
            </a:pPr>
            <a:r>
              <a:rPr lang="en" sz="2000" b="1">
                <a:solidFill>
                  <a:srgbClr val="00253E"/>
                </a:solidFill>
                <a:latin typeface="Proxima Nova"/>
                <a:ea typeface="Proxima Nova"/>
                <a:cs typeface="Proxima Nova"/>
                <a:sym typeface="Proxima Nova"/>
              </a:rPr>
              <a:t>PKS</a:t>
            </a:r>
          </a:p>
          <a:p>
            <a:pPr algn="ctr">
              <a:buSzPct val="25000"/>
            </a:pPr>
            <a:r>
              <a:rPr lang="en" sz="600">
                <a:solidFill>
                  <a:srgbClr val="434343"/>
                </a:solidFill>
                <a:latin typeface="Droid Sans Mono"/>
                <a:ea typeface="Droid Sans Mono"/>
                <a:cs typeface="Droid Sans Mono"/>
                <a:sym typeface="Droid Sans Mono"/>
              </a:rPr>
              <a:t/>
            </a:r>
            <a:br>
              <a:rPr lang="en" sz="600">
                <a:solidFill>
                  <a:srgbClr val="434343"/>
                </a:solidFill>
                <a:latin typeface="Droid Sans Mono"/>
                <a:ea typeface="Droid Sans Mono"/>
                <a:cs typeface="Droid Sans Mono"/>
                <a:sym typeface="Droid Sans Mono"/>
              </a:rPr>
            </a:br>
            <a:r>
              <a:rPr lang="en" sz="600">
                <a:solidFill>
                  <a:srgbClr val="434343"/>
                </a:solidFill>
                <a:latin typeface="Droid Sans Mono"/>
                <a:ea typeface="Droid Sans Mono"/>
                <a:cs typeface="Droid Sans Mono"/>
                <a:sym typeface="Droid Sans Mono"/>
              </a:rPr>
              <a:t>Containers</a:t>
            </a:r>
          </a:p>
        </p:txBody>
      </p:sp>
      <p:sp>
        <p:nvSpPr>
          <p:cNvPr id="503" name="Shape 503"/>
          <p:cNvSpPr/>
          <p:nvPr/>
        </p:nvSpPr>
        <p:spPr>
          <a:xfrm>
            <a:off x="6211261" y="1808336"/>
            <a:ext cx="1259100" cy="823500"/>
          </a:xfrm>
          <a:prstGeom prst="rect">
            <a:avLst/>
          </a:prstGeom>
          <a:noFill/>
          <a:ln>
            <a:noFill/>
          </a:ln>
        </p:spPr>
        <p:txBody>
          <a:bodyPr wrap="square" lIns="91425" tIns="45700" rIns="91425" bIns="45700" anchor="t" anchorCtr="0">
            <a:noAutofit/>
          </a:bodyPr>
          <a:lstStyle/>
          <a:p>
            <a:pPr algn="ctr">
              <a:buSzPct val="25000"/>
            </a:pPr>
            <a:r>
              <a:rPr lang="en" sz="2000" b="1">
                <a:solidFill>
                  <a:srgbClr val="00253E"/>
                </a:solidFill>
                <a:latin typeface="Proxima Nova"/>
                <a:ea typeface="Proxima Nova"/>
                <a:cs typeface="Proxima Nova"/>
                <a:sym typeface="Proxima Nova"/>
              </a:rPr>
              <a:t>PFS</a:t>
            </a:r>
            <a:r>
              <a:rPr lang="en" sz="600">
                <a:solidFill>
                  <a:srgbClr val="434343"/>
                </a:solidFill>
                <a:latin typeface="Droid Sans Mono"/>
                <a:ea typeface="Droid Sans Mono"/>
                <a:cs typeface="Droid Sans Mono"/>
                <a:sym typeface="Droid Sans Mono"/>
              </a:rPr>
              <a:t/>
            </a:r>
            <a:br>
              <a:rPr lang="en" sz="600">
                <a:solidFill>
                  <a:srgbClr val="434343"/>
                </a:solidFill>
                <a:latin typeface="Droid Sans Mono"/>
                <a:ea typeface="Droid Sans Mono"/>
                <a:cs typeface="Droid Sans Mono"/>
                <a:sym typeface="Droid Sans Mono"/>
              </a:rPr>
            </a:br>
            <a:endParaRPr lang="en" sz="600">
              <a:solidFill>
                <a:srgbClr val="434343"/>
              </a:solidFill>
              <a:latin typeface="Droid Sans Mono"/>
              <a:ea typeface="Droid Sans Mono"/>
              <a:cs typeface="Droid Sans Mono"/>
              <a:sym typeface="Droid Sans Mono"/>
            </a:endParaRPr>
          </a:p>
          <a:p>
            <a:pPr algn="ctr">
              <a:buSzPct val="25000"/>
            </a:pPr>
            <a:r>
              <a:rPr lang="en" sz="600">
                <a:solidFill>
                  <a:srgbClr val="434343"/>
                </a:solidFill>
                <a:latin typeface="Droid Sans Mono"/>
                <a:ea typeface="Droid Sans Mono"/>
                <a:cs typeface="Droid Sans Mono"/>
                <a:sym typeface="Droid Sans Mono"/>
              </a:rPr>
              <a:t>Functions</a:t>
            </a:r>
          </a:p>
          <a:p>
            <a:pPr algn="ctr">
              <a:buSzPct val="25000"/>
            </a:pPr>
            <a:endParaRPr sz="600">
              <a:solidFill>
                <a:srgbClr val="434343"/>
              </a:solidFill>
              <a:latin typeface="Droid Sans Mono"/>
              <a:ea typeface="Droid Sans Mono"/>
              <a:cs typeface="Droid Sans Mono"/>
              <a:sym typeface="Droid Sans Mono"/>
            </a:endParaRPr>
          </a:p>
        </p:txBody>
      </p:sp>
      <p:sp>
        <p:nvSpPr>
          <p:cNvPr id="504" name="Shape 504"/>
          <p:cNvSpPr/>
          <p:nvPr/>
        </p:nvSpPr>
        <p:spPr>
          <a:xfrm>
            <a:off x="7582692" y="1808337"/>
            <a:ext cx="1022700" cy="646500"/>
          </a:xfrm>
          <a:prstGeom prst="rect">
            <a:avLst/>
          </a:prstGeom>
          <a:noFill/>
          <a:ln>
            <a:noFill/>
          </a:ln>
        </p:spPr>
        <p:txBody>
          <a:bodyPr wrap="square" lIns="91425" tIns="45700" rIns="91425" bIns="45700" anchor="t" anchorCtr="0">
            <a:noAutofit/>
          </a:bodyPr>
          <a:lstStyle/>
          <a:p>
            <a:pPr algn="ctr">
              <a:buSzPct val="25000"/>
            </a:pPr>
            <a:r>
              <a:rPr lang="en" sz="2000" b="1">
                <a:solidFill>
                  <a:srgbClr val="00253E"/>
                </a:solidFill>
                <a:latin typeface="Proxima Nova"/>
                <a:ea typeface="Proxima Nova"/>
                <a:cs typeface="Proxima Nova"/>
                <a:sym typeface="Proxima Nova"/>
              </a:rPr>
              <a:t>Data</a:t>
            </a:r>
          </a:p>
          <a:p>
            <a:pPr indent="-69850" algn="ctr">
              <a:buClr>
                <a:srgbClr val="000000"/>
              </a:buClr>
              <a:buSzPct val="183333"/>
              <a:buFont typeface="Arial"/>
              <a:buNone/>
            </a:pPr>
            <a:r>
              <a:rPr lang="en" sz="600">
                <a:solidFill>
                  <a:srgbClr val="434343"/>
                </a:solidFill>
                <a:latin typeface="Droid Sans Mono"/>
                <a:ea typeface="Droid Sans Mono"/>
                <a:cs typeface="Droid Sans Mono"/>
                <a:sym typeface="Droid Sans Mono"/>
              </a:rPr>
              <a:t/>
            </a:r>
            <a:br>
              <a:rPr lang="en" sz="600">
                <a:solidFill>
                  <a:srgbClr val="434343"/>
                </a:solidFill>
                <a:latin typeface="Droid Sans Mono"/>
                <a:ea typeface="Droid Sans Mono"/>
                <a:cs typeface="Droid Sans Mono"/>
                <a:sym typeface="Droid Sans Mono"/>
              </a:rPr>
            </a:br>
            <a:r>
              <a:rPr lang="en" sz="600">
                <a:solidFill>
                  <a:srgbClr val="434343"/>
                </a:solidFill>
                <a:latin typeface="Droid Sans Mono"/>
                <a:ea typeface="Droid Sans Mono"/>
                <a:cs typeface="Droid Sans Mono"/>
                <a:sym typeface="Droid Sans Mono"/>
              </a:rPr>
              <a:t>MySQL / RabbitMQ</a:t>
            </a:r>
          </a:p>
          <a:p>
            <a:pPr algn="ctr">
              <a:buClr>
                <a:srgbClr val="000000"/>
              </a:buClr>
              <a:buSzPct val="25000"/>
              <a:buFont typeface="Arial"/>
              <a:buNone/>
            </a:pPr>
            <a:r>
              <a:rPr lang="en" sz="600">
                <a:solidFill>
                  <a:srgbClr val="434343"/>
                </a:solidFill>
                <a:latin typeface="Droid Sans Mono"/>
                <a:ea typeface="Droid Sans Mono"/>
                <a:cs typeface="Droid Sans Mono"/>
                <a:sym typeface="Droid Sans Mono"/>
              </a:rPr>
              <a:t>Redis / Greenplum</a:t>
            </a:r>
          </a:p>
          <a:p>
            <a:pPr algn="ctr">
              <a:buClr>
                <a:srgbClr val="000000"/>
              </a:buClr>
              <a:buSzPct val="25000"/>
              <a:buFont typeface="Arial"/>
              <a:buNone/>
            </a:pPr>
            <a:r>
              <a:rPr lang="en" sz="600">
                <a:solidFill>
                  <a:srgbClr val="434343"/>
                </a:solidFill>
                <a:latin typeface="Droid Sans Mono"/>
                <a:ea typeface="Droid Sans Mono"/>
                <a:cs typeface="Droid Sans Mono"/>
                <a:sym typeface="Droid Sans Mono"/>
              </a:rPr>
              <a:t>Cloud Cache</a:t>
            </a:r>
          </a:p>
          <a:p>
            <a:pPr indent="-69850" algn="ctr">
              <a:buClr>
                <a:srgbClr val="000000"/>
              </a:buClr>
              <a:buSzPct val="183333"/>
              <a:buFont typeface="Arial"/>
              <a:buNone/>
            </a:pPr>
            <a:endParaRPr sz="600">
              <a:solidFill>
                <a:srgbClr val="434343"/>
              </a:solidFill>
              <a:latin typeface="Droid Sans Mono"/>
              <a:ea typeface="Droid Sans Mono"/>
              <a:cs typeface="Droid Sans Mono"/>
              <a:sym typeface="Droid Sans Mono"/>
            </a:endParaRPr>
          </a:p>
          <a:p>
            <a:pPr algn="ctr">
              <a:buSzPct val="25000"/>
            </a:pPr>
            <a:endParaRPr sz="600">
              <a:solidFill>
                <a:srgbClr val="434343"/>
              </a:solidFill>
              <a:latin typeface="Droid Sans Mono"/>
              <a:ea typeface="Droid Sans Mono"/>
              <a:cs typeface="Droid Sans Mono"/>
              <a:sym typeface="Droid Sans Mono"/>
            </a:endParaRPr>
          </a:p>
        </p:txBody>
      </p:sp>
      <p:sp>
        <p:nvSpPr>
          <p:cNvPr id="505" name="Shape 505"/>
          <p:cNvSpPr/>
          <p:nvPr/>
        </p:nvSpPr>
        <p:spPr>
          <a:xfrm>
            <a:off x="7945194" y="1470373"/>
            <a:ext cx="284333" cy="294329"/>
          </a:xfrm>
          <a:custGeom>
            <a:avLst/>
            <a:gdLst/>
            <a:ahLst/>
            <a:cxnLst/>
            <a:rect l="0" t="0" r="0" b="0"/>
            <a:pathLst>
              <a:path w="12857" h="13309" extrusionOk="0">
                <a:moveTo>
                  <a:pt x="6429" y="1"/>
                </a:moveTo>
                <a:cubicBezTo>
                  <a:pt x="2876" y="1"/>
                  <a:pt x="1" y="822"/>
                  <a:pt x="1" y="1849"/>
                </a:cubicBezTo>
                <a:cubicBezTo>
                  <a:pt x="1" y="2855"/>
                  <a:pt x="2876" y="3677"/>
                  <a:pt x="6429" y="3677"/>
                </a:cubicBezTo>
                <a:cubicBezTo>
                  <a:pt x="9981" y="3677"/>
                  <a:pt x="12856" y="2855"/>
                  <a:pt x="12856" y="1849"/>
                </a:cubicBezTo>
                <a:cubicBezTo>
                  <a:pt x="12856" y="822"/>
                  <a:pt x="9981" y="1"/>
                  <a:pt x="6429" y="1"/>
                </a:cubicBezTo>
                <a:close/>
                <a:moveTo>
                  <a:pt x="1" y="3122"/>
                </a:moveTo>
                <a:lnTo>
                  <a:pt x="1" y="5094"/>
                </a:lnTo>
                <a:cubicBezTo>
                  <a:pt x="1" y="6100"/>
                  <a:pt x="2876" y="6921"/>
                  <a:pt x="6429" y="6921"/>
                </a:cubicBezTo>
                <a:cubicBezTo>
                  <a:pt x="9981" y="6921"/>
                  <a:pt x="12856" y="6100"/>
                  <a:pt x="12856" y="5094"/>
                </a:cubicBezTo>
                <a:lnTo>
                  <a:pt x="12856" y="3122"/>
                </a:lnTo>
                <a:cubicBezTo>
                  <a:pt x="11727" y="4046"/>
                  <a:pt x="8996" y="4498"/>
                  <a:pt x="6429" y="4498"/>
                </a:cubicBezTo>
                <a:cubicBezTo>
                  <a:pt x="3862" y="4498"/>
                  <a:pt x="1151" y="4046"/>
                  <a:pt x="1" y="3122"/>
                </a:cubicBezTo>
                <a:close/>
                <a:moveTo>
                  <a:pt x="1" y="6305"/>
                </a:moveTo>
                <a:lnTo>
                  <a:pt x="1" y="8277"/>
                </a:lnTo>
                <a:cubicBezTo>
                  <a:pt x="1" y="9283"/>
                  <a:pt x="2876" y="10125"/>
                  <a:pt x="6429" y="10125"/>
                </a:cubicBezTo>
                <a:cubicBezTo>
                  <a:pt x="9981" y="10125"/>
                  <a:pt x="12856" y="9283"/>
                  <a:pt x="12856" y="8277"/>
                </a:cubicBezTo>
                <a:lnTo>
                  <a:pt x="12856" y="6305"/>
                </a:lnTo>
                <a:cubicBezTo>
                  <a:pt x="11727" y="7250"/>
                  <a:pt x="8996" y="7681"/>
                  <a:pt x="6429" y="7681"/>
                </a:cubicBezTo>
                <a:cubicBezTo>
                  <a:pt x="3862" y="7681"/>
                  <a:pt x="1151" y="7250"/>
                  <a:pt x="1" y="6305"/>
                </a:cubicBezTo>
                <a:close/>
                <a:moveTo>
                  <a:pt x="1" y="9509"/>
                </a:moveTo>
                <a:lnTo>
                  <a:pt x="1" y="11480"/>
                </a:lnTo>
                <a:cubicBezTo>
                  <a:pt x="1" y="12487"/>
                  <a:pt x="2876" y="13308"/>
                  <a:pt x="6429" y="13308"/>
                </a:cubicBezTo>
                <a:cubicBezTo>
                  <a:pt x="9981" y="13308"/>
                  <a:pt x="12856" y="12487"/>
                  <a:pt x="12856" y="11480"/>
                </a:cubicBezTo>
                <a:lnTo>
                  <a:pt x="12856" y="9509"/>
                </a:lnTo>
                <a:cubicBezTo>
                  <a:pt x="11727" y="10433"/>
                  <a:pt x="8996" y="10885"/>
                  <a:pt x="6429" y="10885"/>
                </a:cubicBezTo>
                <a:cubicBezTo>
                  <a:pt x="3862" y="10885"/>
                  <a:pt x="1151" y="10433"/>
                  <a:pt x="1" y="9509"/>
                </a:cubicBezTo>
                <a:close/>
              </a:path>
            </a:pathLst>
          </a:custGeom>
          <a:solidFill>
            <a:srgbClr val="0C2E4E"/>
          </a:solidFill>
          <a:ln>
            <a:noFill/>
          </a:ln>
        </p:spPr>
        <p:txBody>
          <a:bodyPr wrap="square" lIns="91425" tIns="91425" rIns="91425" bIns="91425" anchor="ctr" anchorCtr="0">
            <a:noAutofit/>
          </a:bodyPr>
          <a:lstStyle/>
          <a:p>
            <a:endParaRPr/>
          </a:p>
        </p:txBody>
      </p:sp>
      <p:grpSp>
        <p:nvGrpSpPr>
          <p:cNvPr id="506" name="Shape 506"/>
          <p:cNvGrpSpPr/>
          <p:nvPr/>
        </p:nvGrpSpPr>
        <p:grpSpPr>
          <a:xfrm>
            <a:off x="5377162" y="1415211"/>
            <a:ext cx="394464" cy="404673"/>
            <a:chOff x="6252799" y="425855"/>
            <a:chExt cx="776351" cy="796444"/>
          </a:xfrm>
        </p:grpSpPr>
        <p:sp>
          <p:nvSpPr>
            <p:cNvPr id="507" name="Shape 507"/>
            <p:cNvSpPr/>
            <p:nvPr/>
          </p:nvSpPr>
          <p:spPr>
            <a:xfrm>
              <a:off x="6652880" y="427041"/>
              <a:ext cx="372456" cy="540962"/>
            </a:xfrm>
            <a:custGeom>
              <a:avLst/>
              <a:gdLst/>
              <a:ahLst/>
              <a:cxnLst/>
              <a:rect l="0" t="0" r="0" b="0"/>
              <a:pathLst>
                <a:path w="11622" h="16880" extrusionOk="0">
                  <a:moveTo>
                    <a:pt x="2589" y="1"/>
                  </a:moveTo>
                  <a:cubicBezTo>
                    <a:pt x="2551" y="1"/>
                    <a:pt x="2510" y="13"/>
                    <a:pt x="2467" y="39"/>
                  </a:cubicBezTo>
                  <a:lnTo>
                    <a:pt x="268" y="1435"/>
                  </a:lnTo>
                  <a:cubicBezTo>
                    <a:pt x="119" y="1540"/>
                    <a:pt x="0" y="1762"/>
                    <a:pt x="0" y="1941"/>
                  </a:cubicBezTo>
                  <a:lnTo>
                    <a:pt x="0" y="11987"/>
                  </a:lnTo>
                  <a:cubicBezTo>
                    <a:pt x="0" y="12165"/>
                    <a:pt x="134" y="12388"/>
                    <a:pt x="282" y="12462"/>
                  </a:cubicBezTo>
                  <a:lnTo>
                    <a:pt x="8709" y="16832"/>
                  </a:lnTo>
                  <a:cubicBezTo>
                    <a:pt x="8773" y="16864"/>
                    <a:pt x="8857" y="16879"/>
                    <a:pt x="8944" y="16879"/>
                  </a:cubicBezTo>
                  <a:cubicBezTo>
                    <a:pt x="9059" y="16879"/>
                    <a:pt x="9181" y="16852"/>
                    <a:pt x="9273" y="16802"/>
                  </a:cubicBezTo>
                  <a:lnTo>
                    <a:pt x="11473" y="15405"/>
                  </a:lnTo>
                  <a:cubicBezTo>
                    <a:pt x="11622" y="15301"/>
                    <a:pt x="11607" y="15167"/>
                    <a:pt x="11458" y="15078"/>
                  </a:cubicBezTo>
                  <a:lnTo>
                    <a:pt x="3032" y="10709"/>
                  </a:lnTo>
                  <a:cubicBezTo>
                    <a:pt x="2883" y="10634"/>
                    <a:pt x="2749" y="10412"/>
                    <a:pt x="2749" y="10233"/>
                  </a:cubicBezTo>
                  <a:lnTo>
                    <a:pt x="2749" y="202"/>
                  </a:lnTo>
                  <a:cubicBezTo>
                    <a:pt x="2749" y="75"/>
                    <a:pt x="2682" y="1"/>
                    <a:pt x="2589" y="1"/>
                  </a:cubicBezTo>
                  <a:close/>
                </a:path>
              </a:pathLst>
            </a:custGeom>
            <a:solidFill>
              <a:srgbClr val="008774"/>
            </a:solidFill>
            <a:ln>
              <a:noFill/>
            </a:ln>
          </p:spPr>
          <p:txBody>
            <a:bodyPr wrap="square" lIns="91425" tIns="91425" rIns="91425" bIns="91425" anchor="ctr" anchorCtr="0">
              <a:noAutofit/>
            </a:bodyPr>
            <a:lstStyle/>
            <a:p>
              <a:endParaRPr/>
            </a:p>
          </p:txBody>
        </p:sp>
        <p:sp>
          <p:nvSpPr>
            <p:cNvPr id="508" name="Shape 508"/>
            <p:cNvSpPr/>
            <p:nvPr/>
          </p:nvSpPr>
          <p:spPr>
            <a:xfrm>
              <a:off x="6652880" y="425855"/>
              <a:ext cx="376270" cy="542148"/>
            </a:xfrm>
            <a:custGeom>
              <a:avLst/>
              <a:gdLst/>
              <a:ahLst/>
              <a:cxnLst/>
              <a:rect l="0" t="0" r="0" b="0"/>
              <a:pathLst>
                <a:path w="11741" h="16917" extrusionOk="0">
                  <a:moveTo>
                    <a:pt x="2775" y="1"/>
                  </a:moveTo>
                  <a:cubicBezTo>
                    <a:pt x="2663" y="1"/>
                    <a:pt x="2548" y="27"/>
                    <a:pt x="2467" y="76"/>
                  </a:cubicBezTo>
                  <a:lnTo>
                    <a:pt x="268" y="1472"/>
                  </a:lnTo>
                  <a:cubicBezTo>
                    <a:pt x="119" y="1577"/>
                    <a:pt x="0" y="1799"/>
                    <a:pt x="0" y="1978"/>
                  </a:cubicBezTo>
                  <a:lnTo>
                    <a:pt x="0" y="2097"/>
                  </a:lnTo>
                  <a:cubicBezTo>
                    <a:pt x="0" y="1948"/>
                    <a:pt x="119" y="1829"/>
                    <a:pt x="268" y="1829"/>
                  </a:cubicBezTo>
                  <a:cubicBezTo>
                    <a:pt x="327" y="1829"/>
                    <a:pt x="401" y="1859"/>
                    <a:pt x="401" y="1859"/>
                  </a:cubicBezTo>
                  <a:lnTo>
                    <a:pt x="8709" y="6169"/>
                  </a:lnTo>
                  <a:cubicBezTo>
                    <a:pt x="8857" y="6243"/>
                    <a:pt x="8991" y="6466"/>
                    <a:pt x="8991" y="6644"/>
                  </a:cubicBezTo>
                  <a:lnTo>
                    <a:pt x="8991" y="16571"/>
                  </a:lnTo>
                  <a:cubicBezTo>
                    <a:pt x="8991" y="16720"/>
                    <a:pt x="8872" y="16839"/>
                    <a:pt x="8724" y="16839"/>
                  </a:cubicBezTo>
                  <a:cubicBezTo>
                    <a:pt x="8679" y="16839"/>
                    <a:pt x="8634" y="16824"/>
                    <a:pt x="8605" y="16809"/>
                  </a:cubicBezTo>
                  <a:lnTo>
                    <a:pt x="8605" y="16809"/>
                  </a:lnTo>
                  <a:lnTo>
                    <a:pt x="8709" y="16869"/>
                  </a:lnTo>
                  <a:cubicBezTo>
                    <a:pt x="8773" y="16901"/>
                    <a:pt x="8857" y="16916"/>
                    <a:pt x="8944" y="16916"/>
                  </a:cubicBezTo>
                  <a:cubicBezTo>
                    <a:pt x="9059" y="16916"/>
                    <a:pt x="9181" y="16889"/>
                    <a:pt x="9273" y="16839"/>
                  </a:cubicBezTo>
                  <a:lnTo>
                    <a:pt x="11473" y="15442"/>
                  </a:lnTo>
                  <a:cubicBezTo>
                    <a:pt x="11622" y="15338"/>
                    <a:pt x="11740" y="15115"/>
                    <a:pt x="11740" y="14937"/>
                  </a:cubicBezTo>
                  <a:lnTo>
                    <a:pt x="11740" y="4891"/>
                  </a:lnTo>
                  <a:cubicBezTo>
                    <a:pt x="11740" y="4712"/>
                    <a:pt x="11607" y="4504"/>
                    <a:pt x="11458" y="4415"/>
                  </a:cubicBezTo>
                  <a:lnTo>
                    <a:pt x="3032" y="61"/>
                  </a:lnTo>
                  <a:cubicBezTo>
                    <a:pt x="2964" y="20"/>
                    <a:pt x="2870" y="1"/>
                    <a:pt x="2775" y="1"/>
                  </a:cubicBezTo>
                  <a:close/>
                </a:path>
              </a:pathLst>
            </a:custGeom>
            <a:solidFill>
              <a:srgbClr val="008774"/>
            </a:solidFill>
            <a:ln>
              <a:noFill/>
            </a:ln>
          </p:spPr>
          <p:txBody>
            <a:bodyPr wrap="square" lIns="91425" tIns="91425" rIns="91425" bIns="91425" anchor="ctr" anchorCtr="0">
              <a:noAutofit/>
            </a:bodyPr>
            <a:lstStyle/>
            <a:p>
              <a:endParaRPr/>
            </a:p>
          </p:txBody>
        </p:sp>
        <p:sp>
          <p:nvSpPr>
            <p:cNvPr id="509" name="Shape 509"/>
            <p:cNvSpPr/>
            <p:nvPr/>
          </p:nvSpPr>
          <p:spPr>
            <a:xfrm>
              <a:off x="6452839" y="554109"/>
              <a:ext cx="372456" cy="540962"/>
            </a:xfrm>
            <a:custGeom>
              <a:avLst/>
              <a:gdLst/>
              <a:ahLst/>
              <a:cxnLst/>
              <a:rect l="0" t="0" r="0" b="0"/>
              <a:pathLst>
                <a:path w="11622" h="16880" extrusionOk="0">
                  <a:moveTo>
                    <a:pt x="2604" y="0"/>
                  </a:moveTo>
                  <a:cubicBezTo>
                    <a:pt x="2564" y="0"/>
                    <a:pt x="2518" y="14"/>
                    <a:pt x="2467" y="41"/>
                  </a:cubicBezTo>
                  <a:lnTo>
                    <a:pt x="283" y="1438"/>
                  </a:lnTo>
                  <a:cubicBezTo>
                    <a:pt x="119" y="1542"/>
                    <a:pt x="0" y="1765"/>
                    <a:pt x="0" y="1944"/>
                  </a:cubicBezTo>
                  <a:lnTo>
                    <a:pt x="0" y="11990"/>
                  </a:lnTo>
                  <a:cubicBezTo>
                    <a:pt x="0" y="12168"/>
                    <a:pt x="134" y="12376"/>
                    <a:pt x="283" y="12465"/>
                  </a:cubicBezTo>
                  <a:lnTo>
                    <a:pt x="8709" y="16820"/>
                  </a:lnTo>
                  <a:cubicBezTo>
                    <a:pt x="8777" y="16860"/>
                    <a:pt x="8870" y="16879"/>
                    <a:pt x="8966" y="16879"/>
                  </a:cubicBezTo>
                  <a:cubicBezTo>
                    <a:pt x="9078" y="16879"/>
                    <a:pt x="9193" y="16853"/>
                    <a:pt x="9274" y="16805"/>
                  </a:cubicBezTo>
                  <a:lnTo>
                    <a:pt x="11473" y="15408"/>
                  </a:lnTo>
                  <a:cubicBezTo>
                    <a:pt x="11622" y="15304"/>
                    <a:pt x="11607" y="15155"/>
                    <a:pt x="11458" y="15081"/>
                  </a:cubicBezTo>
                  <a:lnTo>
                    <a:pt x="3047" y="10712"/>
                  </a:lnTo>
                  <a:cubicBezTo>
                    <a:pt x="2884" y="10637"/>
                    <a:pt x="2750" y="10414"/>
                    <a:pt x="2750" y="10236"/>
                  </a:cubicBezTo>
                  <a:lnTo>
                    <a:pt x="2750" y="190"/>
                  </a:lnTo>
                  <a:cubicBezTo>
                    <a:pt x="2750" y="67"/>
                    <a:pt x="2693" y="0"/>
                    <a:pt x="2604" y="0"/>
                  </a:cubicBezTo>
                  <a:close/>
                </a:path>
              </a:pathLst>
            </a:custGeom>
            <a:solidFill>
              <a:srgbClr val="008774"/>
            </a:solidFill>
            <a:ln>
              <a:noFill/>
            </a:ln>
          </p:spPr>
          <p:txBody>
            <a:bodyPr wrap="square" lIns="91425" tIns="91425" rIns="91425" bIns="91425" anchor="ctr" anchorCtr="0">
              <a:noAutofit/>
            </a:bodyPr>
            <a:lstStyle/>
            <a:p>
              <a:endParaRPr/>
            </a:p>
          </p:txBody>
        </p:sp>
        <p:sp>
          <p:nvSpPr>
            <p:cNvPr id="510" name="Shape 510"/>
            <p:cNvSpPr/>
            <p:nvPr/>
          </p:nvSpPr>
          <p:spPr>
            <a:xfrm>
              <a:off x="6452839" y="553019"/>
              <a:ext cx="376270" cy="542051"/>
            </a:xfrm>
            <a:custGeom>
              <a:avLst/>
              <a:gdLst/>
              <a:ahLst/>
              <a:cxnLst/>
              <a:rect l="0" t="0" r="0" b="0"/>
              <a:pathLst>
                <a:path w="11741" h="16914" extrusionOk="0">
                  <a:moveTo>
                    <a:pt x="8605" y="16809"/>
                  </a:moveTo>
                  <a:cubicBezTo>
                    <a:pt x="8614" y="16813"/>
                    <a:pt x="8624" y="16818"/>
                    <a:pt x="8635" y="16822"/>
                  </a:cubicBezTo>
                  <a:lnTo>
                    <a:pt x="8635" y="16822"/>
                  </a:lnTo>
                  <a:lnTo>
                    <a:pt x="8605" y="16809"/>
                  </a:lnTo>
                  <a:close/>
                  <a:moveTo>
                    <a:pt x="2783" y="1"/>
                  </a:moveTo>
                  <a:cubicBezTo>
                    <a:pt x="2671" y="1"/>
                    <a:pt x="2556" y="27"/>
                    <a:pt x="2467" y="75"/>
                  </a:cubicBezTo>
                  <a:lnTo>
                    <a:pt x="283" y="1472"/>
                  </a:lnTo>
                  <a:cubicBezTo>
                    <a:pt x="119" y="1576"/>
                    <a:pt x="0" y="1799"/>
                    <a:pt x="0" y="1978"/>
                  </a:cubicBezTo>
                  <a:lnTo>
                    <a:pt x="0" y="2097"/>
                  </a:lnTo>
                  <a:cubicBezTo>
                    <a:pt x="0" y="1948"/>
                    <a:pt x="119" y="1829"/>
                    <a:pt x="268" y="1829"/>
                  </a:cubicBezTo>
                  <a:cubicBezTo>
                    <a:pt x="327" y="1829"/>
                    <a:pt x="402" y="1859"/>
                    <a:pt x="402" y="1859"/>
                  </a:cubicBezTo>
                  <a:lnTo>
                    <a:pt x="8709" y="6168"/>
                  </a:lnTo>
                  <a:cubicBezTo>
                    <a:pt x="8858" y="6243"/>
                    <a:pt x="8991" y="6466"/>
                    <a:pt x="8991" y="6644"/>
                  </a:cubicBezTo>
                  <a:lnTo>
                    <a:pt x="8991" y="16571"/>
                  </a:lnTo>
                  <a:cubicBezTo>
                    <a:pt x="8991" y="16720"/>
                    <a:pt x="8873" y="16839"/>
                    <a:pt x="8724" y="16839"/>
                  </a:cubicBezTo>
                  <a:cubicBezTo>
                    <a:pt x="8693" y="16839"/>
                    <a:pt x="8661" y="16831"/>
                    <a:pt x="8635" y="16822"/>
                  </a:cubicBezTo>
                  <a:lnTo>
                    <a:pt x="8635" y="16822"/>
                  </a:lnTo>
                  <a:lnTo>
                    <a:pt x="8709" y="16854"/>
                  </a:lnTo>
                  <a:cubicBezTo>
                    <a:pt x="8777" y="16894"/>
                    <a:pt x="8870" y="16913"/>
                    <a:pt x="8966" y="16913"/>
                  </a:cubicBezTo>
                  <a:cubicBezTo>
                    <a:pt x="9078" y="16913"/>
                    <a:pt x="9193" y="16887"/>
                    <a:pt x="9274" y="16839"/>
                  </a:cubicBezTo>
                  <a:lnTo>
                    <a:pt x="11473" y="15442"/>
                  </a:lnTo>
                  <a:cubicBezTo>
                    <a:pt x="11622" y="15338"/>
                    <a:pt x="11741" y="15115"/>
                    <a:pt x="11741" y="14937"/>
                  </a:cubicBezTo>
                  <a:lnTo>
                    <a:pt x="11741" y="4890"/>
                  </a:lnTo>
                  <a:cubicBezTo>
                    <a:pt x="11741" y="4712"/>
                    <a:pt x="11607" y="4504"/>
                    <a:pt x="11458" y="4415"/>
                  </a:cubicBezTo>
                  <a:lnTo>
                    <a:pt x="3047" y="61"/>
                  </a:lnTo>
                  <a:cubicBezTo>
                    <a:pt x="2972" y="20"/>
                    <a:pt x="2878" y="1"/>
                    <a:pt x="2783" y="1"/>
                  </a:cubicBezTo>
                  <a:close/>
                </a:path>
              </a:pathLst>
            </a:custGeom>
            <a:solidFill>
              <a:srgbClr val="00AF9E"/>
            </a:solidFill>
            <a:ln>
              <a:noFill/>
            </a:ln>
          </p:spPr>
          <p:txBody>
            <a:bodyPr wrap="square" lIns="91425" tIns="91425" rIns="91425" bIns="91425" anchor="ctr" anchorCtr="0">
              <a:noAutofit/>
            </a:bodyPr>
            <a:lstStyle/>
            <a:p>
              <a:endParaRPr/>
            </a:p>
          </p:txBody>
        </p:sp>
        <p:sp>
          <p:nvSpPr>
            <p:cNvPr id="511" name="Shape 511"/>
            <p:cNvSpPr/>
            <p:nvPr/>
          </p:nvSpPr>
          <p:spPr>
            <a:xfrm>
              <a:off x="6252799" y="681370"/>
              <a:ext cx="372488" cy="540930"/>
            </a:xfrm>
            <a:custGeom>
              <a:avLst/>
              <a:gdLst/>
              <a:ahLst/>
              <a:cxnLst/>
              <a:rect l="0" t="0" r="0" b="0"/>
              <a:pathLst>
                <a:path w="11623" h="16879" extrusionOk="0">
                  <a:moveTo>
                    <a:pt x="2590" y="1"/>
                  </a:moveTo>
                  <a:cubicBezTo>
                    <a:pt x="2552" y="1"/>
                    <a:pt x="2510" y="13"/>
                    <a:pt x="2468" y="38"/>
                  </a:cubicBezTo>
                  <a:lnTo>
                    <a:pt x="268" y="1450"/>
                  </a:lnTo>
                  <a:cubicBezTo>
                    <a:pt x="120" y="1539"/>
                    <a:pt x="1" y="1762"/>
                    <a:pt x="1" y="1941"/>
                  </a:cubicBezTo>
                  <a:lnTo>
                    <a:pt x="1" y="11987"/>
                  </a:lnTo>
                  <a:cubicBezTo>
                    <a:pt x="1" y="12165"/>
                    <a:pt x="120" y="12388"/>
                    <a:pt x="283" y="12462"/>
                  </a:cubicBezTo>
                  <a:lnTo>
                    <a:pt x="8695" y="16831"/>
                  </a:lnTo>
                  <a:cubicBezTo>
                    <a:pt x="8765" y="16863"/>
                    <a:pt x="8853" y="16879"/>
                    <a:pt x="8942" y="16879"/>
                  </a:cubicBezTo>
                  <a:cubicBezTo>
                    <a:pt x="9060" y="16879"/>
                    <a:pt x="9181" y="16852"/>
                    <a:pt x="9274" y="16802"/>
                  </a:cubicBezTo>
                  <a:lnTo>
                    <a:pt x="11459" y="15405"/>
                  </a:lnTo>
                  <a:cubicBezTo>
                    <a:pt x="11622" y="15301"/>
                    <a:pt x="11607" y="15167"/>
                    <a:pt x="11444" y="15078"/>
                  </a:cubicBezTo>
                  <a:lnTo>
                    <a:pt x="3032" y="10723"/>
                  </a:lnTo>
                  <a:cubicBezTo>
                    <a:pt x="2884" y="10634"/>
                    <a:pt x="2750" y="10411"/>
                    <a:pt x="2750" y="10233"/>
                  </a:cubicBezTo>
                  <a:lnTo>
                    <a:pt x="2750" y="202"/>
                  </a:lnTo>
                  <a:cubicBezTo>
                    <a:pt x="2750" y="75"/>
                    <a:pt x="2682" y="1"/>
                    <a:pt x="2590" y="1"/>
                  </a:cubicBezTo>
                  <a:close/>
                </a:path>
              </a:pathLst>
            </a:custGeom>
            <a:solidFill>
              <a:srgbClr val="0066AB"/>
            </a:solidFill>
            <a:ln>
              <a:noFill/>
            </a:ln>
          </p:spPr>
          <p:txBody>
            <a:bodyPr wrap="square" lIns="91425" tIns="91425" rIns="91425" bIns="91425" anchor="ctr" anchorCtr="0">
              <a:noAutofit/>
            </a:bodyPr>
            <a:lstStyle/>
            <a:p>
              <a:endParaRPr/>
            </a:p>
          </p:txBody>
        </p:sp>
        <p:sp>
          <p:nvSpPr>
            <p:cNvPr id="512" name="Shape 512"/>
            <p:cNvSpPr/>
            <p:nvPr/>
          </p:nvSpPr>
          <p:spPr>
            <a:xfrm>
              <a:off x="6252799" y="680184"/>
              <a:ext cx="376302" cy="542116"/>
            </a:xfrm>
            <a:custGeom>
              <a:avLst/>
              <a:gdLst/>
              <a:ahLst/>
              <a:cxnLst/>
              <a:rect l="0" t="0" r="0" b="0"/>
              <a:pathLst>
                <a:path w="11742" h="16916" extrusionOk="0">
                  <a:moveTo>
                    <a:pt x="2776" y="1"/>
                  </a:moveTo>
                  <a:cubicBezTo>
                    <a:pt x="2663" y="1"/>
                    <a:pt x="2548" y="27"/>
                    <a:pt x="2468" y="75"/>
                  </a:cubicBezTo>
                  <a:lnTo>
                    <a:pt x="268" y="1487"/>
                  </a:lnTo>
                  <a:cubicBezTo>
                    <a:pt x="120" y="1576"/>
                    <a:pt x="1" y="1799"/>
                    <a:pt x="1" y="1978"/>
                  </a:cubicBezTo>
                  <a:lnTo>
                    <a:pt x="1" y="2096"/>
                  </a:lnTo>
                  <a:cubicBezTo>
                    <a:pt x="1" y="1948"/>
                    <a:pt x="120" y="1829"/>
                    <a:pt x="268" y="1829"/>
                  </a:cubicBezTo>
                  <a:cubicBezTo>
                    <a:pt x="328" y="1829"/>
                    <a:pt x="402" y="1859"/>
                    <a:pt x="402" y="1859"/>
                  </a:cubicBezTo>
                  <a:lnTo>
                    <a:pt x="8695" y="6168"/>
                  </a:lnTo>
                  <a:cubicBezTo>
                    <a:pt x="8858" y="6258"/>
                    <a:pt x="8992" y="6466"/>
                    <a:pt x="8992" y="6644"/>
                  </a:cubicBezTo>
                  <a:lnTo>
                    <a:pt x="8992" y="16571"/>
                  </a:lnTo>
                  <a:cubicBezTo>
                    <a:pt x="8992" y="16720"/>
                    <a:pt x="8873" y="16839"/>
                    <a:pt x="8724" y="16839"/>
                  </a:cubicBezTo>
                  <a:cubicBezTo>
                    <a:pt x="8680" y="16839"/>
                    <a:pt x="8635" y="16824"/>
                    <a:pt x="8605" y="16809"/>
                  </a:cubicBezTo>
                  <a:lnTo>
                    <a:pt x="8605" y="16809"/>
                  </a:lnTo>
                  <a:lnTo>
                    <a:pt x="8695" y="16868"/>
                  </a:lnTo>
                  <a:cubicBezTo>
                    <a:pt x="8765" y="16900"/>
                    <a:pt x="8853" y="16916"/>
                    <a:pt x="8942" y="16916"/>
                  </a:cubicBezTo>
                  <a:cubicBezTo>
                    <a:pt x="9060" y="16916"/>
                    <a:pt x="9181" y="16889"/>
                    <a:pt x="9274" y="16839"/>
                  </a:cubicBezTo>
                  <a:lnTo>
                    <a:pt x="11459" y="15442"/>
                  </a:lnTo>
                  <a:cubicBezTo>
                    <a:pt x="11622" y="15338"/>
                    <a:pt x="11741" y="15115"/>
                    <a:pt x="11741" y="14936"/>
                  </a:cubicBezTo>
                  <a:lnTo>
                    <a:pt x="11741" y="4890"/>
                  </a:lnTo>
                  <a:cubicBezTo>
                    <a:pt x="11741" y="4712"/>
                    <a:pt x="11607" y="4504"/>
                    <a:pt x="11444" y="4415"/>
                  </a:cubicBezTo>
                  <a:lnTo>
                    <a:pt x="3032" y="60"/>
                  </a:lnTo>
                  <a:cubicBezTo>
                    <a:pt x="2964" y="20"/>
                    <a:pt x="2871" y="1"/>
                    <a:pt x="2776" y="1"/>
                  </a:cubicBezTo>
                  <a:close/>
                </a:path>
              </a:pathLst>
            </a:custGeom>
            <a:solidFill>
              <a:srgbClr val="009FDF"/>
            </a:solidFill>
            <a:ln>
              <a:noFill/>
            </a:ln>
          </p:spPr>
          <p:txBody>
            <a:bodyPr wrap="square" lIns="91425" tIns="91425" rIns="91425" bIns="91425" anchor="ctr" anchorCtr="0">
              <a:noAutofit/>
            </a:bodyPr>
            <a:lstStyle/>
            <a:p>
              <a:endParaRPr/>
            </a:p>
          </p:txBody>
        </p:sp>
      </p:grpSp>
      <p:sp>
        <p:nvSpPr>
          <p:cNvPr id="513" name="Shape 513"/>
          <p:cNvSpPr txBox="1">
            <a:spLocks noGrp="1"/>
          </p:cNvSpPr>
          <p:nvPr>
            <p:ph type="title"/>
          </p:nvPr>
        </p:nvSpPr>
        <p:spPr>
          <a:xfrm>
            <a:off x="193341" y="449003"/>
            <a:ext cx="2751300" cy="1574400"/>
          </a:xfrm>
          <a:prstGeom prst="rect">
            <a:avLst/>
          </a:prstGeom>
        </p:spPr>
        <p:txBody>
          <a:bodyPr wrap="square" lIns="91425" tIns="91425" rIns="91425" bIns="91425" anchor="b" anchorCtr="0">
            <a:noAutofit/>
          </a:bodyPr>
          <a:lstStyle/>
          <a:p>
            <a:pPr lvl="0" rtl="0">
              <a:spcBef>
                <a:spcPts val="0"/>
              </a:spcBef>
              <a:buNone/>
            </a:pPr>
            <a:r>
              <a:rPr lang="en"/>
              <a:t>Any App</a:t>
            </a:r>
          </a:p>
          <a:p>
            <a:pPr lvl="0" rtl="0">
              <a:spcBef>
                <a:spcPts val="0"/>
              </a:spcBef>
              <a:buNone/>
            </a:pPr>
            <a:r>
              <a:rPr lang="en"/>
              <a:t>Every Cloud</a:t>
            </a:r>
          </a:p>
          <a:p>
            <a:pPr lvl="0" rtl="0">
              <a:spcBef>
                <a:spcPts val="0"/>
              </a:spcBef>
              <a:buClr>
                <a:srgbClr val="000000"/>
              </a:buClr>
              <a:buSzPct val="44000"/>
              <a:buFont typeface="Arial"/>
              <a:buNone/>
            </a:pPr>
            <a:r>
              <a:rPr lang="en"/>
              <a:t>One Platform</a:t>
            </a:r>
          </a:p>
        </p:txBody>
      </p:sp>
      <p:sp>
        <p:nvSpPr>
          <p:cNvPr id="514" name="Shape 514"/>
          <p:cNvSpPr txBox="1">
            <a:spLocks noGrp="1"/>
          </p:cNvSpPr>
          <p:nvPr>
            <p:ph type="title" idx="2"/>
          </p:nvPr>
        </p:nvSpPr>
        <p:spPr>
          <a:xfrm>
            <a:off x="193341" y="2274309"/>
            <a:ext cx="2751300" cy="1495200"/>
          </a:xfrm>
          <a:prstGeom prst="rect">
            <a:avLst/>
          </a:prstGeom>
        </p:spPr>
        <p:txBody>
          <a:bodyPr wrap="square" lIns="91425" tIns="91425" rIns="91425" bIns="91425" anchor="t" anchorCtr="0">
            <a:noAutofit/>
          </a:bodyPr>
          <a:lstStyle/>
          <a:p>
            <a:pPr lvl="0" rtl="0">
              <a:spcBef>
                <a:spcPts val="0"/>
              </a:spcBef>
              <a:buNone/>
            </a:pPr>
            <a:r>
              <a:rPr lang="en" dirty="0"/>
              <a:t>PCF 2.0 — </a:t>
            </a:r>
            <a:r>
              <a:rPr lang="zh-CN" altLang="en-US" dirty="0" smtClean="0"/>
              <a:t>支持更多工作负荷</a:t>
            </a:r>
            <a:endParaRPr lang="en" dirty="0"/>
          </a:p>
        </p:txBody>
      </p:sp>
      <p:grpSp>
        <p:nvGrpSpPr>
          <p:cNvPr id="515" name="Shape 515"/>
          <p:cNvGrpSpPr/>
          <p:nvPr/>
        </p:nvGrpSpPr>
        <p:grpSpPr>
          <a:xfrm>
            <a:off x="6642347" y="1470303"/>
            <a:ext cx="374172" cy="294471"/>
            <a:chOff x="5622800" y="2694750"/>
            <a:chExt cx="419475" cy="330125"/>
          </a:xfrm>
        </p:grpSpPr>
        <p:sp>
          <p:nvSpPr>
            <p:cNvPr id="516" name="Shape 516"/>
            <p:cNvSpPr/>
            <p:nvPr/>
          </p:nvSpPr>
          <p:spPr>
            <a:xfrm>
              <a:off x="5622800" y="2694750"/>
              <a:ext cx="139150" cy="330125"/>
            </a:xfrm>
            <a:custGeom>
              <a:avLst/>
              <a:gdLst/>
              <a:ahLst/>
              <a:cxnLst/>
              <a:rect l="0" t="0" r="0" b="0"/>
              <a:pathLst>
                <a:path w="5566" h="13205" extrusionOk="0">
                  <a:moveTo>
                    <a:pt x="3204" y="0"/>
                  </a:moveTo>
                  <a:cubicBezTo>
                    <a:pt x="3081" y="0"/>
                    <a:pt x="2978" y="41"/>
                    <a:pt x="2875" y="123"/>
                  </a:cubicBezTo>
                  <a:cubicBezTo>
                    <a:pt x="1089" y="1561"/>
                    <a:pt x="0" y="4005"/>
                    <a:pt x="0" y="6613"/>
                  </a:cubicBezTo>
                  <a:cubicBezTo>
                    <a:pt x="0" y="9180"/>
                    <a:pt x="1027" y="11603"/>
                    <a:pt x="2732" y="13102"/>
                  </a:cubicBezTo>
                  <a:cubicBezTo>
                    <a:pt x="2814" y="13164"/>
                    <a:pt x="2937" y="13205"/>
                    <a:pt x="3060" y="13205"/>
                  </a:cubicBezTo>
                  <a:lnTo>
                    <a:pt x="5032" y="13205"/>
                  </a:lnTo>
                  <a:cubicBezTo>
                    <a:pt x="5319" y="13205"/>
                    <a:pt x="5525" y="12999"/>
                    <a:pt x="5525" y="12712"/>
                  </a:cubicBezTo>
                  <a:cubicBezTo>
                    <a:pt x="5525" y="12527"/>
                    <a:pt x="5442" y="12383"/>
                    <a:pt x="5278" y="12281"/>
                  </a:cubicBezTo>
                  <a:cubicBezTo>
                    <a:pt x="3615" y="11007"/>
                    <a:pt x="2608" y="8892"/>
                    <a:pt x="2608" y="6613"/>
                  </a:cubicBezTo>
                  <a:cubicBezTo>
                    <a:pt x="2608" y="4313"/>
                    <a:pt x="3635" y="2177"/>
                    <a:pt x="5319" y="904"/>
                  </a:cubicBezTo>
                  <a:cubicBezTo>
                    <a:pt x="5504" y="780"/>
                    <a:pt x="5566" y="555"/>
                    <a:pt x="5504" y="349"/>
                  </a:cubicBezTo>
                  <a:cubicBezTo>
                    <a:pt x="5442" y="144"/>
                    <a:pt x="5237" y="0"/>
                    <a:pt x="5032" y="0"/>
                  </a:cubicBezTo>
                  <a:close/>
                </a:path>
              </a:pathLst>
            </a:custGeom>
            <a:solidFill>
              <a:srgbClr val="0C2E4E"/>
            </a:solidFill>
            <a:ln>
              <a:noFill/>
            </a:ln>
          </p:spPr>
          <p:txBody>
            <a:bodyPr wrap="square" lIns="91425" tIns="91425" rIns="91425" bIns="91425" anchor="ctr" anchorCtr="0">
              <a:noAutofit/>
            </a:bodyPr>
            <a:lstStyle/>
            <a:p>
              <a:endParaRPr/>
            </a:p>
          </p:txBody>
        </p:sp>
        <p:sp>
          <p:nvSpPr>
            <p:cNvPr id="517" name="Shape 517"/>
            <p:cNvSpPr/>
            <p:nvPr/>
          </p:nvSpPr>
          <p:spPr>
            <a:xfrm>
              <a:off x="5903125" y="2694750"/>
              <a:ext cx="139150" cy="330125"/>
            </a:xfrm>
            <a:custGeom>
              <a:avLst/>
              <a:gdLst/>
              <a:ahLst/>
              <a:cxnLst/>
              <a:rect l="0" t="0" r="0" b="0"/>
              <a:pathLst>
                <a:path w="5566" h="13205" extrusionOk="0">
                  <a:moveTo>
                    <a:pt x="534" y="0"/>
                  </a:moveTo>
                  <a:cubicBezTo>
                    <a:pt x="329" y="0"/>
                    <a:pt x="144" y="144"/>
                    <a:pt x="62" y="349"/>
                  </a:cubicBezTo>
                  <a:cubicBezTo>
                    <a:pt x="0" y="555"/>
                    <a:pt x="62" y="780"/>
                    <a:pt x="246" y="904"/>
                  </a:cubicBezTo>
                  <a:cubicBezTo>
                    <a:pt x="1930" y="2177"/>
                    <a:pt x="2957" y="4313"/>
                    <a:pt x="2957" y="6613"/>
                  </a:cubicBezTo>
                  <a:cubicBezTo>
                    <a:pt x="2957" y="8913"/>
                    <a:pt x="1930" y="11048"/>
                    <a:pt x="246" y="12322"/>
                  </a:cubicBezTo>
                  <a:cubicBezTo>
                    <a:pt x="62" y="12445"/>
                    <a:pt x="0" y="12671"/>
                    <a:pt x="62" y="12876"/>
                  </a:cubicBezTo>
                  <a:cubicBezTo>
                    <a:pt x="144" y="13082"/>
                    <a:pt x="329" y="13205"/>
                    <a:pt x="534" y="13205"/>
                  </a:cubicBezTo>
                  <a:lnTo>
                    <a:pt x="2505" y="13205"/>
                  </a:lnTo>
                  <a:cubicBezTo>
                    <a:pt x="2629" y="13205"/>
                    <a:pt x="2752" y="13164"/>
                    <a:pt x="2834" y="13102"/>
                  </a:cubicBezTo>
                  <a:cubicBezTo>
                    <a:pt x="4538" y="11603"/>
                    <a:pt x="5565" y="9180"/>
                    <a:pt x="5565" y="6613"/>
                  </a:cubicBezTo>
                  <a:cubicBezTo>
                    <a:pt x="5565" y="4005"/>
                    <a:pt x="4477" y="1561"/>
                    <a:pt x="2690" y="123"/>
                  </a:cubicBezTo>
                  <a:cubicBezTo>
                    <a:pt x="2588" y="41"/>
                    <a:pt x="2485" y="0"/>
                    <a:pt x="2382" y="0"/>
                  </a:cubicBezTo>
                  <a:close/>
                </a:path>
              </a:pathLst>
            </a:custGeom>
            <a:solidFill>
              <a:srgbClr val="0C2E4E"/>
            </a:solidFill>
            <a:ln>
              <a:noFill/>
            </a:ln>
          </p:spPr>
          <p:txBody>
            <a:bodyPr wrap="square" lIns="91425" tIns="91425" rIns="91425" bIns="91425" anchor="ctr" anchorCtr="0">
              <a:noAutofit/>
            </a:bodyPr>
            <a:lstStyle/>
            <a:p>
              <a:endParaRPr/>
            </a:p>
          </p:txBody>
        </p:sp>
        <p:sp>
          <p:nvSpPr>
            <p:cNvPr id="518" name="Shape 518"/>
            <p:cNvSpPr/>
            <p:nvPr/>
          </p:nvSpPr>
          <p:spPr>
            <a:xfrm>
              <a:off x="5754750" y="2782025"/>
              <a:ext cx="155575" cy="155575"/>
            </a:xfrm>
            <a:custGeom>
              <a:avLst/>
              <a:gdLst/>
              <a:ahLst/>
              <a:cxnLst/>
              <a:rect l="0" t="0" r="0" b="0"/>
              <a:pathLst>
                <a:path w="6223" h="6223" extrusionOk="0">
                  <a:moveTo>
                    <a:pt x="3122" y="0"/>
                  </a:moveTo>
                  <a:cubicBezTo>
                    <a:pt x="1397" y="0"/>
                    <a:pt x="0" y="1397"/>
                    <a:pt x="0" y="3122"/>
                  </a:cubicBezTo>
                  <a:cubicBezTo>
                    <a:pt x="0" y="4847"/>
                    <a:pt x="1397" y="6223"/>
                    <a:pt x="3122" y="6223"/>
                  </a:cubicBezTo>
                  <a:cubicBezTo>
                    <a:pt x="4826" y="6223"/>
                    <a:pt x="6223" y="4847"/>
                    <a:pt x="6223" y="3122"/>
                  </a:cubicBezTo>
                  <a:cubicBezTo>
                    <a:pt x="6223" y="1397"/>
                    <a:pt x="4826" y="0"/>
                    <a:pt x="3122" y="0"/>
                  </a:cubicBezTo>
                  <a:close/>
                </a:path>
              </a:pathLst>
            </a:custGeom>
            <a:solidFill>
              <a:srgbClr val="0C2E4E"/>
            </a:solidFill>
            <a:ln>
              <a:noFill/>
            </a:ln>
          </p:spPr>
          <p:txBody>
            <a:bodyPr wrap="square" lIns="91425" tIns="91425" rIns="91425" bIns="91425" anchor="ctr" anchorCtr="0">
              <a:noAutofit/>
            </a:bodyPr>
            <a:lstStyle/>
            <a:p>
              <a:endParaRPr/>
            </a:p>
          </p:txBody>
        </p:sp>
      </p:grpSp>
      <p:sp>
        <p:nvSpPr>
          <p:cNvPr id="519" name="Shape 519"/>
          <p:cNvSpPr txBox="1"/>
          <p:nvPr/>
        </p:nvSpPr>
        <p:spPr>
          <a:xfrm rot="-5400000">
            <a:off x="3232450" y="3838083"/>
            <a:ext cx="650400" cy="195900"/>
          </a:xfrm>
          <a:prstGeom prst="rect">
            <a:avLst/>
          </a:prstGeom>
          <a:noFill/>
          <a:ln>
            <a:noFill/>
          </a:ln>
        </p:spPr>
        <p:txBody>
          <a:bodyPr wrap="square" lIns="91425" tIns="91425" rIns="91425" bIns="91425" anchor="ctr" anchorCtr="0">
            <a:noAutofit/>
          </a:bodyPr>
          <a:lstStyle/>
          <a:p>
            <a:pPr algn="ctr"/>
            <a:r>
              <a:rPr lang="en" sz="700" b="1">
                <a:solidFill>
                  <a:srgbClr val="00253E"/>
                </a:solidFill>
                <a:latin typeface="Proxima Nova"/>
                <a:ea typeface="Proxima Nova"/>
                <a:cs typeface="Proxima Nova"/>
                <a:sym typeface="Proxima Nova"/>
              </a:rPr>
              <a:t>Concourse</a:t>
            </a:r>
          </a:p>
        </p:txBody>
      </p:sp>
      <p:grpSp>
        <p:nvGrpSpPr>
          <p:cNvPr id="520" name="Shape 520"/>
          <p:cNvGrpSpPr/>
          <p:nvPr/>
        </p:nvGrpSpPr>
        <p:grpSpPr>
          <a:xfrm>
            <a:off x="3495979" y="4194606"/>
            <a:ext cx="123345" cy="122131"/>
            <a:chOff x="2730200" y="1792625"/>
            <a:chExt cx="2152625" cy="2131425"/>
          </a:xfrm>
        </p:grpSpPr>
        <p:sp>
          <p:nvSpPr>
            <p:cNvPr id="521" name="Shape 521"/>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dk1"/>
            </a:solidFill>
            <a:ln>
              <a:noFill/>
            </a:ln>
          </p:spPr>
          <p:txBody>
            <a:bodyPr wrap="square" lIns="91425" tIns="91425" rIns="91425" bIns="91425" anchor="ctr" anchorCtr="0">
              <a:noAutofit/>
            </a:bodyPr>
            <a:lstStyle/>
            <a:p>
              <a:endParaRPr/>
            </a:p>
          </p:txBody>
        </p:sp>
        <p:sp>
          <p:nvSpPr>
            <p:cNvPr id="522" name="Shape 522"/>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dk1"/>
            </a:solidFill>
            <a:ln>
              <a:noFill/>
            </a:ln>
          </p:spPr>
          <p:txBody>
            <a:bodyPr wrap="square" lIns="91425" tIns="91425" rIns="91425" bIns="91425" anchor="ctr" anchorCtr="0">
              <a:noAutofit/>
            </a:bodyPr>
            <a:lstStyle/>
            <a:p>
              <a:endParaRPr/>
            </a:p>
          </p:txBody>
        </p:sp>
        <p:sp>
          <p:nvSpPr>
            <p:cNvPr id="523" name="Shape 523"/>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dk1"/>
            </a:solidFill>
            <a:ln>
              <a:noFill/>
            </a:ln>
          </p:spPr>
          <p:txBody>
            <a:bodyPr wrap="square" lIns="91425" tIns="91425" rIns="91425" bIns="91425" anchor="ctr" anchorCtr="0">
              <a:noAutofit/>
            </a:bodyPr>
            <a:lstStyle/>
            <a:p>
              <a:endParaRPr/>
            </a:p>
          </p:txBody>
        </p:sp>
        <p:sp>
          <p:nvSpPr>
            <p:cNvPr id="524" name="Shape 524"/>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dk1"/>
            </a:solidFill>
            <a:ln>
              <a:noFill/>
            </a:ln>
          </p:spPr>
          <p:txBody>
            <a:bodyPr wrap="square" lIns="91425" tIns="91425" rIns="91425" bIns="91425" anchor="ctr" anchorCtr="0">
              <a:noAutofit/>
            </a:bodyPr>
            <a:lstStyle/>
            <a:p>
              <a:endParaRPr/>
            </a:p>
          </p:txBody>
        </p:sp>
      </p:grpSp>
    </p:spTree>
    <p:extLst>
      <p:ext uri="{BB962C8B-B14F-4D97-AF65-F5344CB8AC3E}">
        <p14:creationId xmlns:p14="http://schemas.microsoft.com/office/powerpoint/2010/main" val="356082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0"/>
        <p:cNvGrpSpPr/>
        <p:nvPr/>
      </p:nvGrpSpPr>
      <p:grpSpPr>
        <a:xfrm>
          <a:off x="0" y="0"/>
          <a:ext cx="0" cy="0"/>
          <a:chOff x="0" y="0"/>
          <a:chExt cx="0" cy="0"/>
        </a:xfrm>
      </p:grpSpPr>
      <p:sp>
        <p:nvSpPr>
          <p:cNvPr id="5051" name="Shape 5051"/>
          <p:cNvSpPr/>
          <p:nvPr/>
        </p:nvSpPr>
        <p:spPr>
          <a:xfrm rot="10800000">
            <a:off x="1534222" y="2007183"/>
            <a:ext cx="2130900" cy="2289300"/>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2" name="Shape 5052"/>
          <p:cNvSpPr/>
          <p:nvPr/>
        </p:nvSpPr>
        <p:spPr>
          <a:xfrm flipH="1">
            <a:off x="1534225" y="831550"/>
            <a:ext cx="2130900" cy="669600"/>
          </a:xfrm>
          <a:prstGeom prst="round2SameRect">
            <a:avLst>
              <a:gd name="adj1" fmla="val 3363"/>
              <a:gd name="adj2" fmla="val 0"/>
            </a:avLst>
          </a:prstGeom>
          <a:solidFill>
            <a:srgbClr val="009FDF">
              <a:alpha val="12690"/>
            </a:srgbClr>
          </a:solidFill>
          <a:ln>
            <a:noFill/>
          </a:ln>
        </p:spPr>
        <p:txBody>
          <a:bodyPr lIns="91425" tIns="91425" rIns="91425" bIns="91425" anchor="ctr" anchorCtr="0">
            <a:noAutofit/>
          </a:bodyPr>
          <a:lstStyle/>
          <a:p>
            <a:pPr lvl="0">
              <a:spcBef>
                <a:spcPts val="0"/>
              </a:spcBef>
              <a:buNone/>
            </a:pPr>
            <a:endParaRPr/>
          </a:p>
        </p:txBody>
      </p:sp>
      <p:sp>
        <p:nvSpPr>
          <p:cNvPr id="5053" name="Shape 5053"/>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a:spcBef>
                <a:spcPts val="0"/>
              </a:spcBef>
              <a:buNone/>
            </a:pPr>
            <a:endParaRPr/>
          </a:p>
        </p:txBody>
      </p:sp>
      <p:sp>
        <p:nvSpPr>
          <p:cNvPr id="5054" name="Shape 5054"/>
          <p:cNvSpPr/>
          <p:nvPr/>
        </p:nvSpPr>
        <p:spPr>
          <a:xfrm flipH="1">
            <a:off x="6183075" y="831507"/>
            <a:ext cx="2130900" cy="669600"/>
          </a:xfrm>
          <a:prstGeom prst="round2SameRect">
            <a:avLst>
              <a:gd name="adj1" fmla="val 3363"/>
              <a:gd name="adj2" fmla="val 0"/>
            </a:avLst>
          </a:prstGeom>
          <a:solidFill>
            <a:srgbClr val="2E3092">
              <a:alpha val="14229"/>
            </a:srgbClr>
          </a:solidFill>
          <a:ln>
            <a:noFill/>
          </a:ln>
        </p:spPr>
        <p:txBody>
          <a:bodyPr lIns="91425" tIns="91425" rIns="91425" bIns="91425" anchor="ctr" anchorCtr="0">
            <a:noAutofit/>
          </a:bodyPr>
          <a:lstStyle/>
          <a:p>
            <a:pPr lvl="0" rtl="0">
              <a:spcBef>
                <a:spcPts val="0"/>
              </a:spcBef>
              <a:buNone/>
            </a:pPr>
            <a:endParaRPr/>
          </a:p>
        </p:txBody>
      </p:sp>
      <p:sp>
        <p:nvSpPr>
          <p:cNvPr id="5055" name="Shape 5055"/>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6" name="Shape 5056"/>
          <p:cNvSpPr/>
          <p:nvPr/>
        </p:nvSpPr>
        <p:spPr>
          <a:xfrm flipH="1">
            <a:off x="3859775" y="831507"/>
            <a:ext cx="2130900" cy="669600"/>
          </a:xfrm>
          <a:prstGeom prst="round2SameRect">
            <a:avLst>
              <a:gd name="adj1" fmla="val 3363"/>
              <a:gd name="adj2" fmla="val 0"/>
            </a:avLst>
          </a:prstGeom>
          <a:solidFill>
            <a:srgbClr val="0066AB">
              <a:alpha val="15000"/>
            </a:srgbClr>
          </a:solidFill>
          <a:ln>
            <a:noFill/>
          </a:ln>
        </p:spPr>
        <p:txBody>
          <a:bodyPr lIns="91425" tIns="91425" rIns="91425" bIns="91425" anchor="ctr" anchorCtr="0">
            <a:noAutofit/>
          </a:bodyPr>
          <a:lstStyle/>
          <a:p>
            <a:pPr lvl="0" rtl="0">
              <a:spcBef>
                <a:spcPts val="0"/>
              </a:spcBef>
              <a:buNone/>
            </a:pPr>
            <a:endParaRPr/>
          </a:p>
        </p:txBody>
      </p:sp>
      <p:sp>
        <p:nvSpPr>
          <p:cNvPr id="5057" name="Shape 5057"/>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8" name="Shape 5058"/>
          <p:cNvSpPr/>
          <p:nvPr/>
        </p:nvSpPr>
        <p:spPr>
          <a:xfrm>
            <a:off x="6184118" y="831583"/>
            <a:ext cx="2130899" cy="3465000"/>
          </a:xfrm>
          <a:prstGeom prst="roundRect">
            <a:avLst>
              <a:gd name="adj" fmla="val 2673"/>
            </a:avLst>
          </a:prstGeom>
          <a:noFill/>
          <a:ln w="9525" cap="rnd"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59" name="Shape 5059"/>
          <p:cNvSpPr/>
          <p:nvPr/>
        </p:nvSpPr>
        <p:spPr>
          <a:xfrm>
            <a:off x="3860818" y="831583"/>
            <a:ext cx="2130900" cy="3465000"/>
          </a:xfrm>
          <a:prstGeom prst="roundRect">
            <a:avLst>
              <a:gd name="adj" fmla="val 2673"/>
            </a:avLst>
          </a:prstGeom>
          <a:noFill/>
          <a:ln w="9525" cap="rnd"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700" b="1" i="0" u="none" strike="noStrike" cap="none">
              <a:solidFill>
                <a:srgbClr val="0B223F"/>
              </a:solidFill>
              <a:latin typeface="Proxima Nova"/>
              <a:ea typeface="Proxima Nova"/>
              <a:cs typeface="Proxima Nova"/>
              <a:sym typeface="Proxima Nova"/>
            </a:endParaRPr>
          </a:p>
        </p:txBody>
      </p:sp>
      <p:sp>
        <p:nvSpPr>
          <p:cNvPr id="5060" name="Shape 5060"/>
          <p:cNvSpPr txBox="1"/>
          <p:nvPr/>
        </p:nvSpPr>
        <p:spPr>
          <a:xfrm>
            <a:off x="1766530" y="831583"/>
            <a:ext cx="16728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500" b="1" dirty="0" smtClean="0">
                <a:solidFill>
                  <a:schemeClr val="accent2"/>
                </a:solidFill>
                <a:latin typeface="Proxima Nova"/>
                <a:ea typeface="Proxima Nova"/>
                <a:cs typeface="Proxima Nova"/>
                <a:sym typeface="Proxima Nova"/>
              </a:rPr>
              <a:t>容器编排</a:t>
            </a:r>
            <a:r>
              <a:rPr lang="en-US" altLang="zh-CN" sz="1500" b="1" dirty="0" smtClean="0">
                <a:solidFill>
                  <a:schemeClr val="accent2"/>
                </a:solidFill>
                <a:latin typeface="Proxima Nova"/>
                <a:ea typeface="Proxima Nova"/>
                <a:cs typeface="Proxima Nova"/>
                <a:sym typeface="Proxima Nova"/>
              </a:rPr>
              <a:t>(</a:t>
            </a:r>
            <a:r>
              <a:rPr lang="en-US" altLang="zh-CN" sz="1500" b="1" dirty="0" err="1" smtClean="0">
                <a:solidFill>
                  <a:schemeClr val="accent2"/>
                </a:solidFill>
                <a:latin typeface="Proxima Nova"/>
                <a:ea typeface="Proxima Nova"/>
                <a:cs typeface="Proxima Nova"/>
                <a:sym typeface="Proxima Nova"/>
              </a:rPr>
              <a:t>CaaS</a:t>
            </a:r>
            <a:r>
              <a:rPr lang="en-US" altLang="zh-CN" sz="1500" b="1" dirty="0" smtClean="0">
                <a:solidFill>
                  <a:schemeClr val="accent2"/>
                </a:solidFill>
                <a:latin typeface="Proxima Nova"/>
                <a:ea typeface="Proxima Nova"/>
                <a:cs typeface="Proxima Nova"/>
                <a:sym typeface="Proxima Nova"/>
              </a:rPr>
              <a:t>)</a:t>
            </a:r>
            <a:endParaRPr lang="en" sz="1500" b="1" dirty="0">
              <a:solidFill>
                <a:schemeClr val="accent2"/>
              </a:solidFill>
              <a:latin typeface="Proxima Nova"/>
              <a:ea typeface="Proxima Nova"/>
              <a:cs typeface="Proxima Nova"/>
              <a:sym typeface="Proxima Nova"/>
            </a:endParaRPr>
          </a:p>
        </p:txBody>
      </p:sp>
      <p:sp>
        <p:nvSpPr>
          <p:cNvPr id="5061" name="Shape 5061"/>
          <p:cNvSpPr txBox="1"/>
          <p:nvPr/>
        </p:nvSpPr>
        <p:spPr>
          <a:xfrm>
            <a:off x="1697843" y="2137097"/>
            <a:ext cx="1810200" cy="312600"/>
          </a:xfrm>
          <a:prstGeom prst="rect">
            <a:avLst/>
          </a:prstGeom>
          <a:noFill/>
          <a:ln>
            <a:noFill/>
          </a:ln>
        </p:spPr>
        <p:txBody>
          <a:bodyPr lIns="91425" tIns="91425" rIns="91425" bIns="91425" anchor="t" anchorCtr="0">
            <a:noAutofit/>
          </a:bodyPr>
          <a:lstStyle/>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容器调度</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r>
              <a:rPr lang="zh-CN" altLang="en-US" sz="1100" dirty="0" smtClean="0">
                <a:solidFill>
                  <a:schemeClr val="accent2"/>
                </a:solidFill>
                <a:latin typeface="Proxima Nova"/>
                <a:ea typeface="Proxima Nova"/>
                <a:cs typeface="Proxima Nova"/>
                <a:sym typeface="Proxima Nova"/>
              </a:rPr>
              <a:t>网络、路由、日志、监控</a:t>
            </a:r>
            <a:endParaRPr lang="en"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a:p>
            <a:pPr lvl="0" algn="ctr" rtl="0">
              <a:spcBef>
                <a:spcPts val="0"/>
              </a:spcBef>
              <a:spcAft>
                <a:spcPts val="800"/>
              </a:spcAft>
              <a:buNone/>
            </a:pPr>
            <a:endParaRPr sz="1100" dirty="0">
              <a:solidFill>
                <a:schemeClr val="accent2"/>
              </a:solidFill>
              <a:latin typeface="Proxima Nova"/>
              <a:ea typeface="Proxima Nova"/>
              <a:cs typeface="Proxima Nova"/>
              <a:sym typeface="Proxima Nova"/>
            </a:endParaRPr>
          </a:p>
        </p:txBody>
      </p:sp>
      <p:sp>
        <p:nvSpPr>
          <p:cNvPr id="5062" name="Shape 5062"/>
          <p:cNvSpPr/>
          <p:nvPr/>
        </p:nvSpPr>
        <p:spPr>
          <a:xfrm>
            <a:off x="1766583" y="1598558"/>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a:solidFill>
                  <a:srgbClr val="0B223F"/>
                </a:solidFill>
                <a:latin typeface="Proxima Nova"/>
                <a:ea typeface="Proxima Nova"/>
                <a:cs typeface="Proxima Nova"/>
                <a:sym typeface="Proxima Nova"/>
              </a:rPr>
              <a:t>CONTAINER</a:t>
            </a:r>
          </a:p>
        </p:txBody>
      </p:sp>
      <p:cxnSp>
        <p:nvCxnSpPr>
          <p:cNvPr id="5063" name="Shape 5063"/>
          <p:cNvCxnSpPr/>
          <p:nvPr/>
        </p:nvCxnSpPr>
        <p:spPr>
          <a:xfrm rot="10800000">
            <a:off x="364550" y="1501133"/>
            <a:ext cx="8428500" cy="0"/>
          </a:xfrm>
          <a:prstGeom prst="straightConnector1">
            <a:avLst/>
          </a:prstGeom>
          <a:noFill/>
          <a:ln w="9525" cap="flat" cmpd="sng">
            <a:solidFill>
              <a:schemeClr val="lt1"/>
            </a:solidFill>
            <a:prstDash val="dot"/>
            <a:round/>
            <a:headEnd type="none" w="med" len="med"/>
            <a:tailEnd type="none" w="med" len="med"/>
          </a:ln>
        </p:spPr>
      </p:cxnSp>
      <p:sp>
        <p:nvSpPr>
          <p:cNvPr id="5064" name="Shape 5064"/>
          <p:cNvSpPr txBox="1">
            <a:spLocks noGrp="1"/>
          </p:cNvSpPr>
          <p:nvPr>
            <p:ph type="title"/>
          </p:nvPr>
        </p:nvSpPr>
        <p:spPr>
          <a:xfrm>
            <a:off x="253550" y="151275"/>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zh-CN" altLang="en-US" sz="2400" dirty="0">
                <a:solidFill>
                  <a:schemeClr val="accent1">
                    <a:lumMod val="50000"/>
                  </a:schemeClr>
                </a:solidFill>
                <a:latin typeface="黑体" panose="02010609060101010101" pitchFamily="49" charset="-122"/>
                <a:ea typeface="黑体" panose="02010609060101010101" pitchFamily="49" charset="-122"/>
              </a:rPr>
              <a:t>不同的负荷选择不同的工具</a:t>
            </a:r>
            <a:endParaRPr lang="en" sz="2400" dirty="0">
              <a:solidFill>
                <a:schemeClr val="accent1">
                  <a:lumMod val="50000"/>
                </a:schemeClr>
              </a:solidFill>
              <a:latin typeface="黑体" panose="02010609060101010101" pitchFamily="49" charset="-122"/>
              <a:ea typeface="黑体" panose="02010609060101010101" pitchFamily="49" charset="-122"/>
            </a:endParaRPr>
          </a:p>
        </p:txBody>
      </p:sp>
      <p:cxnSp>
        <p:nvCxnSpPr>
          <p:cNvPr id="5065" name="Shape 5065"/>
          <p:cNvCxnSpPr/>
          <p:nvPr/>
        </p:nvCxnSpPr>
        <p:spPr>
          <a:xfrm rot="10800000">
            <a:off x="364550" y="2007320"/>
            <a:ext cx="8428500" cy="0"/>
          </a:xfrm>
          <a:prstGeom prst="straightConnector1">
            <a:avLst/>
          </a:prstGeom>
          <a:noFill/>
          <a:ln w="9525" cap="flat" cmpd="sng">
            <a:solidFill>
              <a:schemeClr val="lt1"/>
            </a:solidFill>
            <a:prstDash val="dot"/>
            <a:round/>
            <a:headEnd type="none" w="med" len="med"/>
            <a:tailEnd type="none" w="med" len="med"/>
          </a:ln>
        </p:spPr>
      </p:cxnSp>
      <p:sp>
        <p:nvSpPr>
          <p:cNvPr id="5066" name="Shape 5066"/>
          <p:cNvSpPr txBox="1"/>
          <p:nvPr/>
        </p:nvSpPr>
        <p:spPr>
          <a:xfrm>
            <a:off x="262453" y="1481319"/>
            <a:ext cx="1040100" cy="499799"/>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开发者交付</a:t>
            </a:r>
            <a:endParaRPr lang="en" sz="1200" dirty="0">
              <a:solidFill>
                <a:schemeClr val="dk1"/>
              </a:solidFill>
              <a:latin typeface="Proxima Nova"/>
              <a:ea typeface="Proxima Nova"/>
              <a:cs typeface="Proxima Nova"/>
              <a:sym typeface="Proxima Nova"/>
            </a:endParaRPr>
          </a:p>
        </p:txBody>
      </p:sp>
      <p:sp>
        <p:nvSpPr>
          <p:cNvPr id="5067" name="Shape 5067"/>
          <p:cNvSpPr txBox="1"/>
          <p:nvPr/>
        </p:nvSpPr>
        <p:spPr>
          <a:xfrm>
            <a:off x="262453" y="2034344"/>
            <a:ext cx="10401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200" b="1" dirty="0" smtClean="0">
                <a:solidFill>
                  <a:schemeClr val="dk1"/>
                </a:solidFill>
                <a:latin typeface="Proxima Nova"/>
                <a:ea typeface="Proxima Nova"/>
                <a:cs typeface="Proxima Nova"/>
                <a:sym typeface="Proxima Nova"/>
              </a:rPr>
              <a:t>平台功能</a:t>
            </a:r>
            <a:endParaRPr lang="en" sz="1200" dirty="0">
              <a:solidFill>
                <a:schemeClr val="dk1"/>
              </a:solidFill>
              <a:latin typeface="Proxima Nova"/>
              <a:ea typeface="Proxima Nova"/>
              <a:cs typeface="Proxima Nova"/>
              <a:sym typeface="Proxima Nova"/>
            </a:endParaRPr>
          </a:p>
        </p:txBody>
      </p:sp>
      <p:sp>
        <p:nvSpPr>
          <p:cNvPr id="5068" name="Shape 5068"/>
          <p:cNvSpPr txBox="1"/>
          <p:nvPr/>
        </p:nvSpPr>
        <p:spPr>
          <a:xfrm>
            <a:off x="4088855" y="831583"/>
            <a:ext cx="1672800" cy="499800"/>
          </a:xfrm>
          <a:prstGeom prst="rect">
            <a:avLst/>
          </a:prstGeom>
          <a:noFill/>
          <a:ln>
            <a:noFill/>
          </a:ln>
        </p:spPr>
        <p:txBody>
          <a:bodyPr lIns="91425" tIns="91425" rIns="91425" bIns="91425" anchor="t" anchorCtr="0">
            <a:noAutofit/>
          </a:bodyPr>
          <a:lstStyle/>
          <a:p>
            <a:pPr lvl="0" rtl="0">
              <a:spcBef>
                <a:spcPts val="0"/>
              </a:spcBef>
              <a:buNone/>
            </a:pPr>
            <a:r>
              <a:rPr lang="zh-CN" altLang="en-US" sz="1500" b="1" dirty="0" smtClean="0">
                <a:solidFill>
                  <a:schemeClr val="accent3"/>
                </a:solidFill>
                <a:latin typeface="Proxima Nova"/>
                <a:ea typeface="Proxima Nova"/>
                <a:cs typeface="Proxima Nova"/>
                <a:sym typeface="Proxima Nova"/>
              </a:rPr>
              <a:t>应用平台</a:t>
            </a:r>
            <a:r>
              <a:rPr lang="en-US" altLang="zh-CN" sz="1500" b="1" dirty="0" smtClean="0">
                <a:solidFill>
                  <a:schemeClr val="accent3"/>
                </a:solidFill>
                <a:latin typeface="Proxima Nova"/>
                <a:ea typeface="Proxima Nova"/>
                <a:cs typeface="Proxima Nova"/>
                <a:sym typeface="Proxima Nova"/>
              </a:rPr>
              <a:t>(PaaS)</a:t>
            </a:r>
            <a:endParaRPr lang="en" sz="1500" b="1" dirty="0">
              <a:solidFill>
                <a:schemeClr val="accent3"/>
              </a:solidFill>
              <a:latin typeface="Proxima Nova"/>
              <a:ea typeface="Proxima Nova"/>
              <a:cs typeface="Proxima Nova"/>
              <a:sym typeface="Proxima Nova"/>
            </a:endParaRPr>
          </a:p>
        </p:txBody>
      </p:sp>
      <p:sp>
        <p:nvSpPr>
          <p:cNvPr id="5069" name="Shape 5069"/>
          <p:cNvSpPr/>
          <p:nvPr/>
        </p:nvSpPr>
        <p:spPr>
          <a:xfrm>
            <a:off x="4088908" y="1598570"/>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a:solidFill>
                  <a:srgbClr val="0B223F"/>
                </a:solidFill>
                <a:latin typeface="Proxima Nova"/>
                <a:ea typeface="Proxima Nova"/>
                <a:cs typeface="Proxima Nova"/>
                <a:sym typeface="Proxima Nova"/>
              </a:rPr>
              <a:t>APPLICATION</a:t>
            </a:r>
          </a:p>
        </p:txBody>
      </p:sp>
      <p:sp>
        <p:nvSpPr>
          <p:cNvPr id="5070" name="Shape 5070"/>
          <p:cNvSpPr/>
          <p:nvPr/>
        </p:nvSpPr>
        <p:spPr>
          <a:xfrm>
            <a:off x="3977250" y="2230144"/>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zh-CN" altLang="en-US" sz="1100" b="1" dirty="0" smtClean="0">
                <a:solidFill>
                  <a:schemeClr val="accent2"/>
                </a:solidFill>
                <a:latin typeface="Proxima Nova"/>
                <a:ea typeface="Proxima Nova"/>
                <a:cs typeface="Proxima Nova"/>
                <a:sym typeface="Proxima Nova"/>
              </a:rPr>
              <a:t>容器编排</a:t>
            </a:r>
            <a:endParaRPr lang="en" sz="1100" b="1" dirty="0">
              <a:solidFill>
                <a:schemeClr val="accent2"/>
              </a:solidFill>
              <a:latin typeface="Proxima Nova"/>
              <a:ea typeface="Proxima Nova"/>
              <a:cs typeface="Proxima Nova"/>
              <a:sym typeface="Proxima Nova"/>
            </a:endParaRPr>
          </a:p>
        </p:txBody>
      </p:sp>
      <p:sp>
        <p:nvSpPr>
          <p:cNvPr id="5071" name="Shape 5071"/>
          <p:cNvSpPr/>
          <p:nvPr/>
        </p:nvSpPr>
        <p:spPr>
          <a:xfrm>
            <a:off x="4819025" y="2708876"/>
            <a:ext cx="214500" cy="214500"/>
          </a:xfrm>
          <a:prstGeom prst="mathPlus">
            <a:avLst>
              <a:gd name="adj1" fmla="val 23520"/>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72" name="Shape 5072"/>
          <p:cNvSpPr txBox="1"/>
          <p:nvPr/>
        </p:nvSpPr>
        <p:spPr>
          <a:xfrm>
            <a:off x="6412155" y="831583"/>
            <a:ext cx="1672800" cy="499800"/>
          </a:xfrm>
          <a:prstGeom prst="rect">
            <a:avLst/>
          </a:prstGeom>
          <a:noFill/>
          <a:ln>
            <a:noFill/>
          </a:ln>
        </p:spPr>
        <p:txBody>
          <a:bodyPr lIns="91425" tIns="91425" rIns="91425" bIns="91425" anchor="t" anchorCtr="0">
            <a:noAutofit/>
          </a:bodyPr>
          <a:lstStyle/>
          <a:p>
            <a:pPr lvl="0"/>
            <a:r>
              <a:rPr lang="en-US" sz="1500" b="1" dirty="0">
                <a:solidFill>
                  <a:schemeClr val="accent4"/>
                </a:solidFill>
                <a:latin typeface="Proxima Nova"/>
                <a:ea typeface="Proxima Nova"/>
                <a:cs typeface="Proxima Nova"/>
                <a:sym typeface="Proxima Nova"/>
              </a:rPr>
              <a:t>无服务器计算（</a:t>
            </a:r>
            <a:r>
              <a:rPr lang="en" sz="1500" b="1" dirty="0">
                <a:solidFill>
                  <a:schemeClr val="accent4"/>
                </a:solidFill>
                <a:latin typeface="Proxima Nova"/>
                <a:ea typeface="Proxima Nova"/>
                <a:cs typeface="Proxima Nova"/>
                <a:sym typeface="Proxima Nova"/>
              </a:rPr>
              <a:t>Serverless</a:t>
            </a:r>
            <a:r>
              <a:rPr lang="en-US" sz="1500" b="1" dirty="0">
                <a:solidFill>
                  <a:schemeClr val="accent4"/>
                </a:solidFill>
                <a:latin typeface="Proxima Nova"/>
                <a:ea typeface="Proxima Nova"/>
                <a:cs typeface="Proxima Nova"/>
                <a:sym typeface="Proxima Nova"/>
              </a:rPr>
              <a:t>）</a:t>
            </a:r>
            <a:endParaRPr lang="en" sz="1500" b="1" dirty="0">
              <a:solidFill>
                <a:schemeClr val="accent4"/>
              </a:solidFill>
              <a:latin typeface="Proxima Nova"/>
              <a:ea typeface="Proxima Nova"/>
              <a:cs typeface="Proxima Nova"/>
              <a:sym typeface="Proxima Nova"/>
            </a:endParaRPr>
          </a:p>
        </p:txBody>
      </p:sp>
      <p:sp>
        <p:nvSpPr>
          <p:cNvPr id="5073" name="Shape 5073"/>
          <p:cNvSpPr/>
          <p:nvPr/>
        </p:nvSpPr>
        <p:spPr>
          <a:xfrm>
            <a:off x="6412208" y="1598570"/>
            <a:ext cx="1672800" cy="292199"/>
          </a:xfrm>
          <a:prstGeom prst="roundRect">
            <a:avLst>
              <a:gd name="adj" fmla="val 50000"/>
            </a:avLst>
          </a:prstGeom>
          <a:noFill/>
          <a:ln>
            <a:noFill/>
          </a:ln>
        </p:spPr>
        <p:txBody>
          <a:bodyPr lIns="91425" tIns="45700" rIns="91425" bIns="45700" anchor="ctr" anchorCtr="0">
            <a:noAutofit/>
          </a:bodyPr>
          <a:lstStyle/>
          <a:p>
            <a:pPr marL="0" marR="0" lvl="0" indent="0" algn="ctr" rtl="0">
              <a:spcBef>
                <a:spcPts val="0"/>
              </a:spcBef>
              <a:buSzPct val="25000"/>
              <a:buNone/>
            </a:pPr>
            <a:r>
              <a:rPr lang="en" sz="1100" b="1">
                <a:solidFill>
                  <a:srgbClr val="0B223F"/>
                </a:solidFill>
                <a:latin typeface="Proxima Nova"/>
                <a:ea typeface="Proxima Nova"/>
                <a:cs typeface="Proxima Nova"/>
                <a:sym typeface="Proxima Nova"/>
              </a:rPr>
              <a:t>FUNCTION</a:t>
            </a:r>
          </a:p>
        </p:txBody>
      </p:sp>
      <p:sp>
        <p:nvSpPr>
          <p:cNvPr id="5074" name="Shape 5074"/>
          <p:cNvSpPr/>
          <p:nvPr/>
        </p:nvSpPr>
        <p:spPr>
          <a:xfrm>
            <a:off x="6300475" y="2230144"/>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100" b="1">
                <a:solidFill>
                  <a:schemeClr val="accent3"/>
                </a:solidFill>
                <a:latin typeface="Proxima Nova"/>
                <a:ea typeface="Proxima Nova"/>
                <a:cs typeface="Proxima Nova"/>
                <a:sym typeface="Proxima Nova"/>
              </a:rPr>
              <a:t>Application Platform</a:t>
            </a:r>
          </a:p>
        </p:txBody>
      </p:sp>
      <p:sp>
        <p:nvSpPr>
          <p:cNvPr id="5075" name="Shape 5075"/>
          <p:cNvSpPr/>
          <p:nvPr/>
        </p:nvSpPr>
        <p:spPr>
          <a:xfrm>
            <a:off x="7142350" y="2708876"/>
            <a:ext cx="214500" cy="214500"/>
          </a:xfrm>
          <a:prstGeom prst="mathPlus">
            <a:avLst>
              <a:gd name="adj1" fmla="val 23520"/>
            </a:avLst>
          </a:prstGeom>
          <a:solidFill>
            <a:schemeClr val="accent4"/>
          </a:solidFill>
          <a:ln>
            <a:noFill/>
          </a:ln>
        </p:spPr>
        <p:txBody>
          <a:bodyPr lIns="91425" tIns="91425" rIns="91425" bIns="91425" anchor="ctr" anchorCtr="0">
            <a:noAutofit/>
          </a:bodyPr>
          <a:lstStyle/>
          <a:p>
            <a:pPr lvl="0">
              <a:spcBef>
                <a:spcPts val="0"/>
              </a:spcBef>
              <a:buNone/>
            </a:pPr>
            <a:endParaRPr/>
          </a:p>
        </p:txBody>
      </p:sp>
      <p:cxnSp>
        <p:nvCxnSpPr>
          <p:cNvPr id="5076" name="Shape 5076"/>
          <p:cNvCxnSpPr/>
          <p:nvPr/>
        </p:nvCxnSpPr>
        <p:spPr>
          <a:xfrm rot="10800000">
            <a:off x="364550" y="4400145"/>
            <a:ext cx="8428500" cy="0"/>
          </a:xfrm>
          <a:prstGeom prst="straightConnector1">
            <a:avLst/>
          </a:prstGeom>
          <a:noFill/>
          <a:ln w="9525" cap="flat" cmpd="sng">
            <a:solidFill>
              <a:schemeClr val="lt1"/>
            </a:solidFill>
            <a:prstDash val="dot"/>
            <a:round/>
            <a:headEnd type="none" w="med" len="med"/>
            <a:tailEnd type="none" w="med" len="med"/>
          </a:ln>
        </p:spPr>
      </p:cxnSp>
      <p:sp>
        <p:nvSpPr>
          <p:cNvPr id="5077" name="Shape 5077"/>
          <p:cNvSpPr/>
          <p:nvPr/>
        </p:nvSpPr>
        <p:spPr>
          <a:xfrm>
            <a:off x="1534207" y="4503733"/>
            <a:ext cx="6779700" cy="330300"/>
          </a:xfrm>
          <a:prstGeom prst="roundRect">
            <a:avLst>
              <a:gd name="adj" fmla="val 13626"/>
            </a:avLst>
          </a:prstGeom>
          <a:solidFill>
            <a:srgbClr val="CFD5DD"/>
          </a:solidFill>
          <a:ln>
            <a:noFill/>
          </a:ln>
        </p:spPr>
        <p:txBody>
          <a:bodyPr lIns="0" tIns="0" rIns="0" bIns="9125" anchor="ctr" anchorCtr="0">
            <a:noAutofit/>
          </a:bodyPr>
          <a:lstStyle/>
          <a:p>
            <a:pPr marL="0" marR="0" lvl="0" indent="0" algn="ctr" rtl="0">
              <a:spcBef>
                <a:spcPts val="0"/>
              </a:spcBef>
              <a:buSzPct val="25000"/>
              <a:buNone/>
            </a:pPr>
            <a:r>
              <a:rPr lang="en" sz="1200" b="1">
                <a:solidFill>
                  <a:schemeClr val="dk1"/>
                </a:solidFill>
                <a:latin typeface="Proxima Nova"/>
                <a:ea typeface="Proxima Nova"/>
                <a:cs typeface="Proxima Nova"/>
                <a:sym typeface="Proxima Nova"/>
              </a:rPr>
              <a:t>IaaS</a:t>
            </a:r>
          </a:p>
        </p:txBody>
      </p:sp>
      <p:sp>
        <p:nvSpPr>
          <p:cNvPr id="5078" name="Shape 5078"/>
          <p:cNvSpPr txBox="1"/>
          <p:nvPr/>
        </p:nvSpPr>
        <p:spPr>
          <a:xfrm>
            <a:off x="3910924" y="2880588"/>
            <a:ext cx="2028600" cy="312600"/>
          </a:xfrm>
          <a:prstGeom prst="rect">
            <a:avLst/>
          </a:prstGeom>
          <a:noFill/>
          <a:ln>
            <a:noFill/>
          </a:ln>
        </p:spPr>
        <p:txBody>
          <a:bodyPr lIns="91425" tIns="91425" rIns="91425" bIns="91425" anchor="t" anchorCtr="0">
            <a:noAutofit/>
          </a:bodyPr>
          <a:lstStyle/>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容器镜像和构建</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en" sz="1100" dirty="0" smtClean="0">
                <a:solidFill>
                  <a:schemeClr val="accent3"/>
                </a:solidFill>
                <a:latin typeface="Proxima Nova"/>
                <a:ea typeface="Proxima Nova"/>
                <a:cs typeface="Proxima Nova"/>
                <a:sym typeface="Proxima Nova"/>
              </a:rPr>
              <a:t>L7</a:t>
            </a:r>
            <a:r>
              <a:rPr lang="zh-CN" altLang="en-US" sz="1100" dirty="0" smtClean="0">
                <a:solidFill>
                  <a:schemeClr val="accent3"/>
                </a:solidFill>
                <a:latin typeface="Proxima Nova"/>
                <a:ea typeface="Proxima Nova"/>
                <a:cs typeface="Proxima Nova"/>
                <a:sym typeface="Proxima Nova"/>
              </a:rPr>
              <a:t>的网络分发和路由</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日志、监控、监控指标采集</a:t>
            </a:r>
            <a:endParaRPr lang="en" sz="1100" dirty="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服务目录</a:t>
            </a:r>
            <a:endParaRPr lang="en-US" altLang="zh-CN" sz="1100" dirty="0" smtClean="0">
              <a:solidFill>
                <a:schemeClr val="accent3"/>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3"/>
                </a:solidFill>
                <a:latin typeface="Proxima Nova"/>
                <a:ea typeface="Proxima Nova"/>
                <a:cs typeface="Proxima Nova"/>
                <a:sym typeface="Proxima Nova"/>
              </a:rPr>
              <a:t>租户管理、容量管理、用量</a:t>
            </a:r>
            <a:endParaRPr lang="en" sz="1100" dirty="0">
              <a:solidFill>
                <a:schemeClr val="accent3"/>
              </a:solidFill>
              <a:latin typeface="Proxima Nova"/>
              <a:ea typeface="Proxima Nova"/>
              <a:cs typeface="Proxima Nova"/>
              <a:sym typeface="Proxima Nova"/>
            </a:endParaRPr>
          </a:p>
        </p:txBody>
      </p:sp>
      <p:sp>
        <p:nvSpPr>
          <p:cNvPr id="5079" name="Shape 5079"/>
          <p:cNvSpPr txBox="1"/>
          <p:nvPr/>
        </p:nvSpPr>
        <p:spPr>
          <a:xfrm>
            <a:off x="6234224" y="2880588"/>
            <a:ext cx="2028600" cy="312600"/>
          </a:xfrm>
          <a:prstGeom prst="rect">
            <a:avLst/>
          </a:prstGeom>
          <a:noFill/>
          <a:ln>
            <a:noFill/>
          </a:ln>
        </p:spPr>
        <p:txBody>
          <a:bodyPr lIns="91425" tIns="91425" rIns="91425" bIns="91425" anchor="t" anchorCtr="0">
            <a:noAutofit/>
          </a:bodyPr>
          <a:lstStyle/>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调度</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r>
              <a:rPr lang="zh-CN" altLang="en-US" sz="1100" dirty="0" smtClean="0">
                <a:solidFill>
                  <a:schemeClr val="accent4"/>
                </a:solidFill>
                <a:latin typeface="Proxima Nova"/>
                <a:ea typeface="Proxima Nova"/>
                <a:cs typeface="Proxima Nova"/>
                <a:sym typeface="Proxima Nova"/>
              </a:rPr>
              <a:t>函数</a:t>
            </a:r>
            <a:r>
              <a:rPr lang="en-US" altLang="zh-CN" sz="1100" dirty="0" smtClean="0">
                <a:solidFill>
                  <a:schemeClr val="accent4"/>
                </a:solidFill>
                <a:latin typeface="Proxima Nova"/>
                <a:ea typeface="Proxima Nova"/>
                <a:cs typeface="Proxima Nova"/>
                <a:sym typeface="Proxima Nova"/>
              </a:rPr>
              <a:t>(</a:t>
            </a:r>
            <a:r>
              <a:rPr lang="en" sz="1100" dirty="0" smtClean="0">
                <a:solidFill>
                  <a:schemeClr val="accent4"/>
                </a:solidFill>
                <a:latin typeface="Proxima Nova"/>
                <a:ea typeface="Proxima Nova"/>
                <a:cs typeface="Proxima Nova"/>
                <a:sym typeface="Proxima Nova"/>
              </a:rPr>
              <a:t>Function)</a:t>
            </a:r>
            <a:r>
              <a:rPr lang="zh-CN" altLang="en-US" sz="1100" dirty="0" smtClean="0">
                <a:solidFill>
                  <a:schemeClr val="accent4"/>
                </a:solidFill>
                <a:latin typeface="Proxima Nova"/>
                <a:ea typeface="Proxima Nova"/>
                <a:cs typeface="Proxima Nova"/>
                <a:sym typeface="Proxima Nova"/>
              </a:rPr>
              <a:t>执行服务</a:t>
            </a:r>
            <a:endParaRPr lang="en" sz="1100" dirty="0">
              <a:solidFill>
                <a:schemeClr val="accent4"/>
              </a:solidFill>
              <a:latin typeface="Proxima Nova"/>
              <a:ea typeface="Proxima Nova"/>
              <a:cs typeface="Proxima Nova"/>
              <a:sym typeface="Proxima Nova"/>
            </a:endParaRPr>
          </a:p>
          <a:p>
            <a:pPr lvl="0" algn="ctr" rtl="0">
              <a:spcBef>
                <a:spcPts val="0"/>
              </a:spcBef>
              <a:spcAft>
                <a:spcPts val="600"/>
              </a:spcAft>
              <a:buNone/>
            </a:pPr>
            <a:endParaRPr sz="1100" dirty="0">
              <a:solidFill>
                <a:schemeClr val="accent4"/>
              </a:solidFill>
              <a:latin typeface="Proxima Nova"/>
              <a:ea typeface="Proxima Nova"/>
              <a:cs typeface="Proxima Nova"/>
              <a:sym typeface="Proxima Nova"/>
            </a:endParaRPr>
          </a:p>
        </p:txBody>
      </p:sp>
      <p:sp>
        <p:nvSpPr>
          <p:cNvPr id="5080" name="Shape 5080"/>
          <p:cNvSpPr/>
          <p:nvPr/>
        </p:nvSpPr>
        <p:spPr>
          <a:xfrm rot="5400000">
            <a:off x="1516975" y="951594"/>
            <a:ext cx="214500" cy="180000"/>
          </a:xfrm>
          <a:prstGeom prst="triangle">
            <a:avLst>
              <a:gd name="adj" fmla="val 56256"/>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5081" name="Shape 5081"/>
          <p:cNvSpPr/>
          <p:nvPr/>
        </p:nvSpPr>
        <p:spPr>
          <a:xfrm rot="5400000">
            <a:off x="3841925" y="951594"/>
            <a:ext cx="214500" cy="180000"/>
          </a:xfrm>
          <a:prstGeom prst="triangle">
            <a:avLst>
              <a:gd name="adj" fmla="val 56256"/>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082" name="Shape 5082"/>
          <p:cNvSpPr/>
          <p:nvPr/>
        </p:nvSpPr>
        <p:spPr>
          <a:xfrm rot="5400000">
            <a:off x="6166875" y="951594"/>
            <a:ext cx="214500" cy="180000"/>
          </a:xfrm>
          <a:prstGeom prst="triangle">
            <a:avLst>
              <a:gd name="adj" fmla="val 56256"/>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5119"/>
          <p:cNvSpPr/>
          <p:nvPr/>
        </p:nvSpPr>
        <p:spPr>
          <a:xfrm>
            <a:off x="125" y="2007175"/>
            <a:ext cx="9144000" cy="2393100"/>
          </a:xfrm>
          <a:prstGeom prst="rect">
            <a:avLst/>
          </a:prstGeom>
          <a:solidFill>
            <a:srgbClr val="00253E">
              <a:alpha val="41150"/>
            </a:srgbClr>
          </a:solidFill>
          <a:ln>
            <a:noFill/>
          </a:ln>
        </p:spPr>
        <p:txBody>
          <a:bodyPr lIns="91425" tIns="91425" rIns="91425" bIns="91425" anchor="ctr" anchorCtr="0">
            <a:noAutofit/>
          </a:bodyPr>
          <a:lstStyle/>
          <a:p>
            <a:pPr lvl="0">
              <a:spcBef>
                <a:spcPts val="0"/>
              </a:spcBef>
              <a:buNone/>
            </a:pPr>
            <a:endParaRPr/>
          </a:p>
        </p:txBody>
      </p:sp>
      <p:sp>
        <p:nvSpPr>
          <p:cNvPr id="35" name="Shape 5120"/>
          <p:cNvSpPr/>
          <p:nvPr/>
        </p:nvSpPr>
        <p:spPr>
          <a:xfrm>
            <a:off x="1385125" y="2352400"/>
            <a:ext cx="7190700" cy="844200"/>
          </a:xfrm>
          <a:prstGeom prst="rightArrow">
            <a:avLst>
              <a:gd name="adj1" fmla="val 50000"/>
              <a:gd name="adj2" fmla="val 50000"/>
            </a:avLst>
          </a:prstGeom>
          <a:solidFill>
            <a:schemeClr val="dk1"/>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CN" altLang="en-US" b="1" dirty="0" smtClean="0">
                <a:solidFill>
                  <a:schemeClr val="lt2"/>
                </a:solidFill>
                <a:latin typeface="Proxima Nova"/>
                <a:ea typeface="Proxima Nova"/>
                <a:cs typeface="Proxima Nova"/>
                <a:sym typeface="Proxima Nova"/>
              </a:rPr>
              <a:t>低复杂性，更高效管理运维</a:t>
            </a:r>
            <a:endParaRPr lang="en" b="1" dirty="0">
              <a:solidFill>
                <a:schemeClr val="lt2"/>
              </a:solidFill>
              <a:latin typeface="Proxima Nova"/>
              <a:ea typeface="Proxima Nova"/>
              <a:cs typeface="Proxima Nova"/>
              <a:sym typeface="Proxima Nova"/>
            </a:endParaRPr>
          </a:p>
        </p:txBody>
      </p:sp>
      <p:sp>
        <p:nvSpPr>
          <p:cNvPr id="36" name="Shape 5121"/>
          <p:cNvSpPr/>
          <p:nvPr/>
        </p:nvSpPr>
        <p:spPr>
          <a:xfrm flipH="1">
            <a:off x="979092" y="3147775"/>
            <a:ext cx="7190700" cy="844200"/>
          </a:xfrm>
          <a:prstGeom prst="rightArrow">
            <a:avLst>
              <a:gd name="adj1" fmla="val 50000"/>
              <a:gd name="adj2" fmla="val 50000"/>
            </a:avLst>
          </a:prstGeom>
          <a:solidFill>
            <a:schemeClr val="dk1"/>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CN" altLang="en-US" b="1" dirty="0" smtClean="0">
                <a:solidFill>
                  <a:schemeClr val="lt2"/>
                </a:solidFill>
                <a:latin typeface="Proxima Nova"/>
                <a:ea typeface="Proxima Nova"/>
                <a:cs typeface="Proxima Nova"/>
                <a:sym typeface="Proxima Nova"/>
              </a:rPr>
              <a:t>更好的灵活性、更少的标准化</a:t>
            </a:r>
            <a:endParaRPr lang="en" b="1" dirty="0">
              <a:solidFill>
                <a:schemeClr val="lt2"/>
              </a:solidFill>
              <a:latin typeface="Proxima Nova"/>
              <a:ea typeface="Proxima Nova"/>
              <a:cs typeface="Proxima Nova"/>
              <a:sym typeface="Proxima Nova"/>
            </a:endParaRPr>
          </a:p>
        </p:txBody>
      </p:sp>
    </p:spTree>
    <p:extLst>
      <p:ext uri="{BB962C8B-B14F-4D97-AF65-F5344CB8AC3E}">
        <p14:creationId xmlns:p14="http://schemas.microsoft.com/office/powerpoint/2010/main" val="844911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5"/>
        <p:cNvGrpSpPr/>
        <p:nvPr/>
      </p:nvGrpSpPr>
      <p:grpSpPr>
        <a:xfrm>
          <a:off x="0" y="0"/>
          <a:ext cx="0" cy="0"/>
          <a:chOff x="0" y="0"/>
          <a:chExt cx="0" cy="0"/>
        </a:xfrm>
      </p:grpSpPr>
      <p:sp>
        <p:nvSpPr>
          <p:cNvPr id="5126" name="Shape 5126"/>
          <p:cNvSpPr/>
          <p:nvPr/>
        </p:nvSpPr>
        <p:spPr>
          <a:xfrm rot="-5400000" flipH="1">
            <a:off x="-420175" y="1531300"/>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endParaRPr b="1">
              <a:solidFill>
                <a:srgbClr val="1AB9A5"/>
              </a:solidFill>
              <a:latin typeface="Proxima Nova"/>
              <a:ea typeface="Proxima Nova"/>
              <a:cs typeface="Proxima Nova"/>
              <a:sym typeface="Proxima Nova"/>
            </a:endParaRPr>
          </a:p>
        </p:txBody>
      </p:sp>
      <p:sp>
        <p:nvSpPr>
          <p:cNvPr id="5127" name="Shape 5127"/>
          <p:cNvSpPr/>
          <p:nvPr/>
        </p:nvSpPr>
        <p:spPr>
          <a:xfrm>
            <a:off x="2323262" y="567926"/>
            <a:ext cx="4497599" cy="3351600"/>
          </a:xfrm>
          <a:prstGeom prst="ellipse">
            <a:avLst/>
          </a:prstGeom>
          <a:solidFill>
            <a:srgbClr val="FFFFFF"/>
          </a:solidFill>
          <a:ln w="9525" cap="flat" cmpd="sng">
            <a:solidFill>
              <a:srgbClr val="B7B7B7"/>
            </a:solidFill>
            <a:prstDash val="dash"/>
            <a:round/>
            <a:headEnd type="none" w="med" len="med"/>
            <a:tailEnd type="none" w="med" len="med"/>
          </a:ln>
        </p:spPr>
        <p:txBody>
          <a:bodyPr lIns="45700" tIns="45700" rIns="45700" bIns="45700" anchor="b" anchorCtr="0">
            <a:noAutofit/>
          </a:bodyPr>
          <a:lstStyle/>
          <a:p>
            <a:pPr algn="ctr">
              <a:buClr>
                <a:srgbClr val="000000"/>
              </a:buClr>
              <a:buFont typeface="Arial"/>
              <a:buNone/>
            </a:pPr>
            <a:endParaRPr/>
          </a:p>
        </p:txBody>
      </p:sp>
      <p:sp>
        <p:nvSpPr>
          <p:cNvPr id="5128" name="Shape 5128"/>
          <p:cNvSpPr txBox="1"/>
          <p:nvPr/>
        </p:nvSpPr>
        <p:spPr>
          <a:xfrm>
            <a:off x="3957525" y="3484170"/>
            <a:ext cx="1229100" cy="302100"/>
          </a:xfrm>
          <a:prstGeom prst="rect">
            <a:avLst/>
          </a:prstGeom>
          <a:noFill/>
          <a:ln>
            <a:noFill/>
          </a:ln>
        </p:spPr>
        <p:txBody>
          <a:bodyPr lIns="91375" tIns="91375" rIns="91375" bIns="91375" anchor="b" anchorCtr="0">
            <a:noAutofit/>
          </a:bodyPr>
          <a:lstStyle/>
          <a:p>
            <a:pPr algn="ctr">
              <a:buClr>
                <a:srgbClr val="000000"/>
              </a:buClr>
              <a:buSzPct val="25000"/>
              <a:buFont typeface="Proxima Nova"/>
              <a:buNone/>
            </a:pPr>
            <a:r>
              <a:rPr lang="en" sz="1200" b="1">
                <a:solidFill>
                  <a:srgbClr val="999999"/>
                </a:solidFill>
                <a:latin typeface="Proxima Nova"/>
                <a:ea typeface="Proxima Nova"/>
                <a:cs typeface="Proxima Nova"/>
                <a:sym typeface="Proxima Nova"/>
              </a:rPr>
              <a:t>Hardware</a:t>
            </a:r>
          </a:p>
        </p:txBody>
      </p:sp>
      <p:grpSp>
        <p:nvGrpSpPr>
          <p:cNvPr id="5129" name="Shape 5129"/>
          <p:cNvGrpSpPr/>
          <p:nvPr/>
        </p:nvGrpSpPr>
        <p:grpSpPr>
          <a:xfrm>
            <a:off x="2598778" y="571326"/>
            <a:ext cx="3946351" cy="2750325"/>
            <a:chOff x="0" y="-1"/>
            <a:chExt cx="5052300" cy="3512100"/>
          </a:xfrm>
        </p:grpSpPr>
        <p:sp>
          <p:nvSpPr>
            <p:cNvPr id="5130" name="Shape 5130"/>
            <p:cNvSpPr/>
            <p:nvPr/>
          </p:nvSpPr>
          <p:spPr>
            <a:xfrm>
              <a:off x="0" y="0"/>
              <a:ext cx="5052300" cy="3512100"/>
            </a:xfrm>
            <a:prstGeom prst="ellipse">
              <a:avLst/>
            </a:prstGeom>
            <a:solidFill>
              <a:srgbClr val="D8F1ED">
                <a:alpha val="49230"/>
              </a:srgbClr>
            </a:solidFill>
            <a:ln w="9525" cap="flat" cmpd="sng">
              <a:solidFill>
                <a:schemeClr val="dk2"/>
              </a:solidFill>
              <a:prstDash val="dash"/>
              <a:round/>
              <a:headEnd type="none" w="med" len="med"/>
              <a:tailEnd type="none" w="med" len="med"/>
            </a:ln>
          </p:spPr>
          <p:txBody>
            <a:bodyPr lIns="45700" tIns="45700" rIns="45700" bIns="45700" anchor="b" anchorCtr="0">
              <a:noAutofit/>
            </a:bodyPr>
            <a:lstStyle/>
            <a:p>
              <a:pPr algn="ctr">
                <a:buClr>
                  <a:srgbClr val="000000"/>
                </a:buClr>
                <a:buFont typeface="Arial"/>
                <a:buNone/>
              </a:pPr>
              <a:endParaRPr/>
            </a:p>
          </p:txBody>
        </p:sp>
        <p:sp>
          <p:nvSpPr>
            <p:cNvPr id="5131" name="Shape 5131"/>
            <p:cNvSpPr txBox="1"/>
            <p:nvPr/>
          </p:nvSpPr>
          <p:spPr>
            <a:xfrm>
              <a:off x="1588717" y="2928192"/>
              <a:ext cx="1784099" cy="426900"/>
            </a:xfrm>
            <a:prstGeom prst="rect">
              <a:avLst/>
            </a:prstGeom>
            <a:noFill/>
            <a:ln>
              <a:noFill/>
            </a:ln>
          </p:spPr>
          <p:txBody>
            <a:bodyPr lIns="91375" tIns="91375" rIns="91375" bIns="91375" anchor="b" anchorCtr="0">
              <a:noAutofit/>
            </a:bodyPr>
            <a:lstStyle/>
            <a:p>
              <a:pPr algn="ctr">
                <a:buClr>
                  <a:srgbClr val="000000"/>
                </a:buClr>
                <a:buSzPct val="25000"/>
                <a:buFont typeface="Proxima Nova"/>
                <a:buNone/>
              </a:pPr>
              <a:r>
                <a:rPr lang="en" sz="1200" b="1">
                  <a:solidFill>
                    <a:srgbClr val="434343"/>
                  </a:solidFill>
                  <a:latin typeface="Proxima Nova"/>
                  <a:ea typeface="Proxima Nova"/>
                  <a:cs typeface="Proxima Nova"/>
                  <a:sym typeface="Proxima Nova"/>
                </a:rPr>
                <a:t>IaaS</a:t>
              </a:r>
            </a:p>
          </p:txBody>
        </p:sp>
      </p:grpSp>
      <p:grpSp>
        <p:nvGrpSpPr>
          <p:cNvPr id="5132" name="Shape 5132"/>
          <p:cNvGrpSpPr/>
          <p:nvPr/>
        </p:nvGrpSpPr>
        <p:grpSpPr>
          <a:xfrm>
            <a:off x="2922968" y="567926"/>
            <a:ext cx="3337752" cy="2194021"/>
            <a:chOff x="0" y="0"/>
            <a:chExt cx="4153500" cy="2829900"/>
          </a:xfrm>
        </p:grpSpPr>
        <p:sp>
          <p:nvSpPr>
            <p:cNvPr id="5133" name="Shape 5133"/>
            <p:cNvSpPr/>
            <p:nvPr/>
          </p:nvSpPr>
          <p:spPr>
            <a:xfrm>
              <a:off x="0" y="0"/>
              <a:ext cx="4153500" cy="2829900"/>
            </a:xfrm>
            <a:prstGeom prst="ellipse">
              <a:avLst/>
            </a:prstGeom>
            <a:solidFill>
              <a:srgbClr val="009FDF">
                <a:alpha val="12690"/>
              </a:srgbClr>
            </a:solidFill>
            <a:ln w="9525" cap="flat" cmpd="sng">
              <a:solidFill>
                <a:schemeClr val="accent2"/>
              </a:solidFill>
              <a:prstDash val="dash"/>
              <a:round/>
              <a:headEnd type="none" w="med" len="med"/>
              <a:tailEnd type="none" w="med" len="med"/>
            </a:ln>
          </p:spPr>
          <p:txBody>
            <a:bodyPr lIns="45700" tIns="45700" rIns="45700" bIns="45700" anchor="b" anchorCtr="0">
              <a:noAutofit/>
            </a:bodyPr>
            <a:lstStyle/>
            <a:p>
              <a:pPr algn="ctr">
                <a:buClr>
                  <a:srgbClr val="000000"/>
                </a:buClr>
                <a:buFont typeface="Arial"/>
                <a:buNone/>
              </a:pPr>
              <a:endParaRPr>
                <a:solidFill>
                  <a:srgbClr val="009FDF"/>
                </a:solidFill>
              </a:endParaRPr>
            </a:p>
          </p:txBody>
        </p:sp>
        <p:sp>
          <p:nvSpPr>
            <p:cNvPr id="5134" name="Shape 5134"/>
            <p:cNvSpPr txBox="1"/>
            <p:nvPr/>
          </p:nvSpPr>
          <p:spPr>
            <a:xfrm>
              <a:off x="840759" y="2278757"/>
              <a:ext cx="2472000" cy="398700"/>
            </a:xfrm>
            <a:prstGeom prst="rect">
              <a:avLst/>
            </a:prstGeom>
            <a:noFill/>
            <a:ln>
              <a:noFill/>
            </a:ln>
          </p:spPr>
          <p:txBody>
            <a:bodyPr lIns="91375" tIns="91375" rIns="91375" bIns="91375" anchor="b" anchorCtr="0">
              <a:noAutofit/>
            </a:bodyPr>
            <a:lstStyle/>
            <a:p>
              <a:pPr algn="ctr">
                <a:buClr>
                  <a:srgbClr val="000000"/>
                </a:buClr>
                <a:buSzPct val="25000"/>
                <a:buFont typeface="Proxima Nova"/>
                <a:buNone/>
              </a:pPr>
              <a:r>
                <a:rPr lang="en" sz="1200" b="1" dirty="0" smtClean="0">
                  <a:solidFill>
                    <a:srgbClr val="009FDF"/>
                  </a:solidFill>
                  <a:latin typeface="Proxima Nova"/>
                  <a:ea typeface="Proxima Nova"/>
                  <a:cs typeface="Proxima Nova"/>
                  <a:sym typeface="Proxima Nova"/>
                </a:rPr>
                <a:t>CaaS(</a:t>
              </a:r>
              <a:r>
                <a:rPr lang="zh-CN" altLang="en-US" sz="1200" b="1" dirty="0" smtClean="0">
                  <a:solidFill>
                    <a:srgbClr val="009FDF"/>
                  </a:solidFill>
                  <a:latin typeface="Proxima Nova"/>
                  <a:ea typeface="Proxima Nova"/>
                  <a:cs typeface="Proxima Nova"/>
                  <a:sym typeface="Proxima Nova"/>
                </a:rPr>
                <a:t>容器编排</a:t>
              </a:r>
              <a:r>
                <a:rPr lang="en" sz="1200" b="1" dirty="0" smtClean="0">
                  <a:solidFill>
                    <a:srgbClr val="009FDF"/>
                  </a:solidFill>
                  <a:latin typeface="Proxima Nova"/>
                  <a:ea typeface="Proxima Nova"/>
                  <a:cs typeface="Proxima Nova"/>
                  <a:sym typeface="Proxima Nova"/>
                </a:rPr>
                <a:t>)  </a:t>
              </a:r>
            </a:p>
            <a:p>
              <a:pPr algn="ctr">
                <a:buClr>
                  <a:srgbClr val="000000"/>
                </a:buClr>
                <a:buSzPct val="25000"/>
                <a:buFont typeface="Proxima Nova"/>
                <a:buNone/>
              </a:pPr>
              <a:r>
                <a:rPr lang="en" sz="1200" b="1" dirty="0" smtClean="0">
                  <a:solidFill>
                    <a:srgbClr val="FF0000"/>
                  </a:solidFill>
                  <a:latin typeface="Proxima Nova"/>
                  <a:ea typeface="Proxima Nova"/>
                  <a:cs typeface="Proxima Nova"/>
                  <a:sym typeface="Proxima Nova"/>
                </a:rPr>
                <a:t>PKS</a:t>
              </a:r>
              <a:endParaRPr lang="en" sz="1200" b="1" dirty="0">
                <a:solidFill>
                  <a:srgbClr val="FF0000"/>
                </a:solidFill>
                <a:latin typeface="Proxima Nova"/>
                <a:ea typeface="Proxima Nova"/>
                <a:cs typeface="Proxima Nova"/>
                <a:sym typeface="Proxima Nova"/>
              </a:endParaRPr>
            </a:p>
          </p:txBody>
        </p:sp>
      </p:grpSp>
      <p:grpSp>
        <p:nvGrpSpPr>
          <p:cNvPr id="5135" name="Shape 5135"/>
          <p:cNvGrpSpPr/>
          <p:nvPr/>
        </p:nvGrpSpPr>
        <p:grpSpPr>
          <a:xfrm>
            <a:off x="3375673" y="555526"/>
            <a:ext cx="2348455" cy="1486329"/>
            <a:chOff x="0" y="0"/>
            <a:chExt cx="3006600" cy="1993200"/>
          </a:xfrm>
        </p:grpSpPr>
        <p:sp>
          <p:nvSpPr>
            <p:cNvPr id="5136" name="Shape 5136"/>
            <p:cNvSpPr/>
            <p:nvPr/>
          </p:nvSpPr>
          <p:spPr>
            <a:xfrm>
              <a:off x="0" y="0"/>
              <a:ext cx="3006600" cy="1993200"/>
            </a:xfrm>
            <a:prstGeom prst="ellipse">
              <a:avLst/>
            </a:prstGeom>
            <a:solidFill>
              <a:srgbClr val="0066AB">
                <a:alpha val="12690"/>
              </a:srgbClr>
            </a:solidFill>
            <a:ln w="9525" cap="flat" cmpd="sng">
              <a:solidFill>
                <a:srgbClr val="128DD3"/>
              </a:solidFill>
              <a:prstDash val="dash"/>
              <a:round/>
              <a:headEnd type="none" w="med" len="med"/>
              <a:tailEnd type="none" w="med" len="med"/>
            </a:ln>
          </p:spPr>
          <p:txBody>
            <a:bodyPr lIns="45700" tIns="45700" rIns="45700" bIns="45700" anchor="b" anchorCtr="0">
              <a:noAutofit/>
            </a:bodyPr>
            <a:lstStyle/>
            <a:p>
              <a:pPr algn="ctr">
                <a:buClr>
                  <a:srgbClr val="000000"/>
                </a:buClr>
                <a:buFont typeface="Arial"/>
                <a:buNone/>
              </a:pPr>
              <a:endParaRPr/>
            </a:p>
          </p:txBody>
        </p:sp>
        <p:sp>
          <p:nvSpPr>
            <p:cNvPr id="5137" name="Shape 5137"/>
            <p:cNvSpPr txBox="1"/>
            <p:nvPr/>
          </p:nvSpPr>
          <p:spPr>
            <a:xfrm>
              <a:off x="402247" y="1261469"/>
              <a:ext cx="2327789" cy="398699"/>
            </a:xfrm>
            <a:prstGeom prst="rect">
              <a:avLst/>
            </a:prstGeom>
            <a:noFill/>
            <a:ln>
              <a:noFill/>
            </a:ln>
          </p:spPr>
          <p:txBody>
            <a:bodyPr lIns="91375" tIns="91375" rIns="91375" bIns="91375" anchor="b" anchorCtr="0">
              <a:noAutofit/>
            </a:bodyPr>
            <a:lstStyle/>
            <a:p>
              <a:pPr algn="ctr">
                <a:buClr>
                  <a:srgbClr val="000000"/>
                </a:buClr>
                <a:buSzPct val="25000"/>
                <a:buFont typeface="Proxima Nova"/>
                <a:buNone/>
              </a:pPr>
              <a:r>
                <a:rPr lang="en-US" altLang="zh-CN" sz="1200" b="1" dirty="0" smtClean="0">
                  <a:solidFill>
                    <a:srgbClr val="0066AB"/>
                  </a:solidFill>
                  <a:latin typeface="Proxima Nova"/>
                  <a:ea typeface="Proxima Nova"/>
                  <a:cs typeface="Proxima Nova"/>
                  <a:sym typeface="Proxima Nova"/>
                </a:rPr>
                <a:t>PaaS</a:t>
              </a:r>
            </a:p>
            <a:p>
              <a:pPr algn="ctr">
                <a:buClr>
                  <a:srgbClr val="000000"/>
                </a:buClr>
                <a:buSzPct val="25000"/>
                <a:buFont typeface="Proxima Nova"/>
                <a:buNone/>
              </a:pPr>
              <a:r>
                <a:rPr lang="en-US" altLang="zh-CN" sz="1200" b="1" dirty="0" smtClean="0">
                  <a:solidFill>
                    <a:srgbClr val="FF0000"/>
                  </a:solidFill>
                  <a:latin typeface="Proxima Nova"/>
                  <a:ea typeface="Proxima Nova"/>
                  <a:cs typeface="Proxima Nova"/>
                  <a:sym typeface="Proxima Nova"/>
                </a:rPr>
                <a:t>PAS</a:t>
              </a:r>
              <a:endParaRPr lang="en" sz="1200" b="1" dirty="0">
                <a:solidFill>
                  <a:srgbClr val="FF0000"/>
                </a:solidFill>
                <a:latin typeface="Proxima Nova"/>
                <a:ea typeface="Proxima Nova"/>
                <a:cs typeface="Proxima Nova"/>
                <a:sym typeface="Proxima Nova"/>
              </a:endParaRPr>
            </a:p>
          </p:txBody>
        </p:sp>
      </p:grpSp>
      <p:grpSp>
        <p:nvGrpSpPr>
          <p:cNvPr id="5138" name="Shape 5138"/>
          <p:cNvGrpSpPr/>
          <p:nvPr/>
        </p:nvGrpSpPr>
        <p:grpSpPr>
          <a:xfrm>
            <a:off x="3857409" y="567924"/>
            <a:ext cx="1495727" cy="788145"/>
            <a:chOff x="-1701" y="-2"/>
            <a:chExt cx="1356300" cy="1023300"/>
          </a:xfrm>
        </p:grpSpPr>
        <p:sp>
          <p:nvSpPr>
            <p:cNvPr id="5139" name="Shape 5139"/>
            <p:cNvSpPr/>
            <p:nvPr/>
          </p:nvSpPr>
          <p:spPr>
            <a:xfrm>
              <a:off x="64983" y="-2"/>
              <a:ext cx="1226400" cy="1023300"/>
            </a:xfrm>
            <a:prstGeom prst="ellipse">
              <a:avLst/>
            </a:prstGeom>
            <a:solidFill>
              <a:srgbClr val="2E3092">
                <a:alpha val="12690"/>
              </a:srgbClr>
            </a:solidFill>
            <a:ln w="9525" cap="flat" cmpd="sng">
              <a:solidFill>
                <a:schemeClr val="accent4"/>
              </a:solidFill>
              <a:prstDash val="dash"/>
              <a:round/>
              <a:headEnd type="none" w="med" len="med"/>
              <a:tailEnd type="none" w="med" len="med"/>
            </a:ln>
          </p:spPr>
          <p:txBody>
            <a:bodyPr lIns="45700" tIns="45700" rIns="45700" bIns="45700" anchor="b" anchorCtr="0">
              <a:noAutofit/>
            </a:bodyPr>
            <a:lstStyle/>
            <a:p>
              <a:pPr algn="ctr">
                <a:buClr>
                  <a:srgbClr val="000000"/>
                </a:buClr>
                <a:buFont typeface="Arial"/>
                <a:buNone/>
              </a:pPr>
              <a:endParaRPr/>
            </a:p>
          </p:txBody>
        </p:sp>
        <p:sp>
          <p:nvSpPr>
            <p:cNvPr id="5140" name="Shape 5140"/>
            <p:cNvSpPr txBox="1"/>
            <p:nvPr/>
          </p:nvSpPr>
          <p:spPr>
            <a:xfrm>
              <a:off x="-1701" y="397621"/>
              <a:ext cx="1356300" cy="614699"/>
            </a:xfrm>
            <a:prstGeom prst="rect">
              <a:avLst/>
            </a:prstGeom>
            <a:noFill/>
            <a:ln w="9525" cap="flat" cmpd="sng">
              <a:solidFill>
                <a:srgbClr val="000000">
                  <a:alpha val="0"/>
                </a:srgbClr>
              </a:solidFill>
              <a:prstDash val="dash"/>
              <a:round/>
              <a:headEnd type="none" w="med" len="med"/>
              <a:tailEnd type="none" w="med" len="med"/>
            </a:ln>
          </p:spPr>
          <p:txBody>
            <a:bodyPr lIns="91375" tIns="91375" rIns="91375" bIns="91375" anchor="b" anchorCtr="0">
              <a:noAutofit/>
            </a:bodyPr>
            <a:lstStyle/>
            <a:p>
              <a:pPr algn="ctr">
                <a:buClr>
                  <a:srgbClr val="000000"/>
                </a:buClr>
                <a:buSzPct val="25000"/>
                <a:buFont typeface="Proxima Nova"/>
                <a:buNone/>
              </a:pPr>
              <a:r>
                <a:rPr lang="en" sz="1200" b="1" dirty="0">
                  <a:solidFill>
                    <a:srgbClr val="2E3092"/>
                  </a:solidFill>
                  <a:latin typeface="Proxima Nova"/>
                  <a:ea typeface="Proxima Nova"/>
                  <a:cs typeface="Proxima Nova"/>
                  <a:sym typeface="Proxima Nova"/>
                </a:rPr>
                <a:t>Serverless </a:t>
              </a:r>
              <a:r>
                <a:rPr lang="en" sz="1200" b="1" dirty="0" smtClean="0">
                  <a:solidFill>
                    <a:srgbClr val="2E3092"/>
                  </a:solidFill>
                  <a:latin typeface="Proxima Nova"/>
                  <a:ea typeface="Proxima Nova"/>
                  <a:cs typeface="Proxima Nova"/>
                  <a:sym typeface="Proxima Nova"/>
                </a:rPr>
                <a:t>Functions</a:t>
              </a:r>
            </a:p>
            <a:p>
              <a:pPr algn="ctr">
                <a:buClr>
                  <a:srgbClr val="000000"/>
                </a:buClr>
                <a:buSzPct val="25000"/>
                <a:buFont typeface="Proxima Nova"/>
                <a:buNone/>
              </a:pPr>
              <a:r>
                <a:rPr lang="en" sz="1200" b="1" dirty="0" smtClean="0">
                  <a:solidFill>
                    <a:srgbClr val="FF0000"/>
                  </a:solidFill>
                  <a:latin typeface="Proxima Nova"/>
                  <a:ea typeface="Proxima Nova"/>
                  <a:cs typeface="Proxima Nova"/>
                  <a:sym typeface="Proxima Nova"/>
                </a:rPr>
                <a:t>PF</a:t>
              </a:r>
              <a:r>
                <a:rPr lang="en-US" altLang="zh-CN" sz="1200" b="1" dirty="0" smtClean="0">
                  <a:solidFill>
                    <a:srgbClr val="FF0000"/>
                  </a:solidFill>
                  <a:latin typeface="Proxima Nova"/>
                  <a:ea typeface="Proxima Nova"/>
                  <a:cs typeface="Proxima Nova"/>
                  <a:sym typeface="Proxima Nova"/>
                </a:rPr>
                <a:t>S</a:t>
              </a:r>
              <a:endParaRPr lang="en" sz="1200" b="1" dirty="0">
                <a:solidFill>
                  <a:srgbClr val="FF0000"/>
                </a:solidFill>
                <a:latin typeface="Proxima Nova"/>
                <a:ea typeface="Proxima Nova"/>
                <a:cs typeface="Proxima Nova"/>
                <a:sym typeface="Proxima Nova"/>
              </a:endParaRPr>
            </a:p>
          </p:txBody>
        </p:sp>
      </p:grpSp>
      <p:sp>
        <p:nvSpPr>
          <p:cNvPr id="5141" name="Shape 5141"/>
          <p:cNvSpPr txBox="1"/>
          <p:nvPr/>
        </p:nvSpPr>
        <p:spPr>
          <a:xfrm>
            <a:off x="2002075" y="4107050"/>
            <a:ext cx="5054100" cy="840964"/>
          </a:xfrm>
          <a:prstGeom prst="rect">
            <a:avLst/>
          </a:prstGeom>
          <a:noFill/>
          <a:ln>
            <a:noFill/>
          </a:ln>
        </p:spPr>
        <p:txBody>
          <a:bodyPr lIns="45700" tIns="45700" rIns="45700" bIns="45700" anchor="t" anchorCtr="0">
            <a:noAutofit/>
          </a:bodyPr>
          <a:lstStyle/>
          <a:p>
            <a:pPr algn="ctr">
              <a:lnSpc>
                <a:spcPct val="115000"/>
              </a:lnSpc>
              <a:buClr>
                <a:srgbClr val="000000"/>
              </a:buClr>
              <a:buSzPct val="25000"/>
              <a:buFont typeface="Arial"/>
              <a:buNone/>
            </a:pPr>
            <a:r>
              <a:rPr lang="zh-CN" altLang="en-US" sz="1600" b="1" dirty="0" smtClean="0">
                <a:solidFill>
                  <a:srgbClr val="1AB9A5"/>
                </a:solidFill>
                <a:latin typeface="Proxima Nova"/>
                <a:ea typeface="Proxima Nova"/>
                <a:cs typeface="Proxima Nova"/>
                <a:sym typeface="Proxima Nova"/>
              </a:rPr>
              <a:t>战略目标</a:t>
            </a:r>
            <a:r>
              <a:rPr lang="en" sz="1600" b="1" dirty="0" smtClean="0">
                <a:solidFill>
                  <a:srgbClr val="1AB9A5"/>
                </a:solidFill>
                <a:latin typeface="Proxima Nova"/>
                <a:ea typeface="Proxima Nova"/>
                <a:cs typeface="Proxima Nova"/>
                <a:sym typeface="Proxima Nova"/>
              </a:rPr>
              <a:t>: </a:t>
            </a:r>
            <a:r>
              <a:rPr lang="zh-CN" altLang="en-US" sz="1600" dirty="0" smtClean="0">
                <a:solidFill>
                  <a:srgbClr val="00253E"/>
                </a:solidFill>
                <a:latin typeface="Proxima Nova"/>
                <a:ea typeface="Proxima Nova"/>
                <a:cs typeface="Proxima Nova"/>
                <a:sym typeface="Proxima Nova"/>
              </a:rPr>
              <a:t>根据技术可行性，把各种工作负载放在不同的平台层</a:t>
            </a:r>
            <a:endParaRPr lang="en-US" altLang="zh-CN" sz="1600" dirty="0" smtClean="0">
              <a:solidFill>
                <a:srgbClr val="00253E"/>
              </a:solidFill>
              <a:latin typeface="Proxima Nova"/>
              <a:ea typeface="Proxima Nova"/>
              <a:cs typeface="Proxima Nova"/>
              <a:sym typeface="Proxima Nova"/>
            </a:endParaRPr>
          </a:p>
          <a:p>
            <a:pPr algn="ctr">
              <a:lnSpc>
                <a:spcPct val="115000"/>
              </a:lnSpc>
              <a:buClr>
                <a:srgbClr val="000000"/>
              </a:buClr>
              <a:buSzPct val="25000"/>
              <a:buFont typeface="Arial"/>
              <a:buNone/>
            </a:pPr>
            <a:r>
              <a:rPr lang="en-US" altLang="zh-CN" sz="1600" dirty="0" smtClean="0">
                <a:solidFill>
                  <a:srgbClr val="1AB9A5"/>
                </a:solidFill>
                <a:latin typeface="Proxima Nova"/>
                <a:ea typeface="Proxima Nova"/>
                <a:cs typeface="Proxima Nova"/>
                <a:sym typeface="Proxima Nova"/>
              </a:rPr>
              <a:t>Pivotal</a:t>
            </a:r>
            <a:r>
              <a:rPr lang="zh-CN" altLang="en-US" sz="1600" dirty="0" smtClean="0">
                <a:solidFill>
                  <a:srgbClr val="1AB9A5"/>
                </a:solidFill>
                <a:latin typeface="Proxima Nova"/>
                <a:ea typeface="Proxima Nova"/>
                <a:cs typeface="Proxima Nova"/>
                <a:sym typeface="Proxima Nova"/>
              </a:rPr>
              <a:t> </a:t>
            </a:r>
            <a:r>
              <a:rPr lang="en-US" altLang="zh-CN" sz="1600" dirty="0" smtClean="0">
                <a:solidFill>
                  <a:srgbClr val="1AB9A5"/>
                </a:solidFill>
                <a:latin typeface="Proxima Nova"/>
                <a:ea typeface="Proxima Nova"/>
                <a:cs typeface="Proxima Nova"/>
                <a:sym typeface="Proxima Nova"/>
              </a:rPr>
              <a:t>PCF</a:t>
            </a:r>
            <a:r>
              <a:rPr lang="zh-CN" altLang="en-US" sz="1600" dirty="0" smtClean="0">
                <a:solidFill>
                  <a:srgbClr val="1AB9A5"/>
                </a:solidFill>
                <a:latin typeface="Proxima Nova"/>
                <a:ea typeface="Proxima Nova"/>
                <a:cs typeface="Proxima Nova"/>
                <a:sym typeface="Proxima Nova"/>
              </a:rPr>
              <a:t> </a:t>
            </a:r>
            <a:r>
              <a:rPr lang="en-US" altLang="zh-CN" sz="1600" dirty="0" smtClean="0">
                <a:solidFill>
                  <a:srgbClr val="1AB9A5"/>
                </a:solidFill>
                <a:latin typeface="Proxima Nova"/>
                <a:ea typeface="Proxima Nova"/>
                <a:cs typeface="Proxima Nova"/>
                <a:sym typeface="Proxima Nova"/>
              </a:rPr>
              <a:t>2.0</a:t>
            </a:r>
            <a:r>
              <a:rPr lang="zh-CN" altLang="en-US" sz="1600" dirty="0" smtClean="0">
                <a:solidFill>
                  <a:srgbClr val="1AB9A5"/>
                </a:solidFill>
                <a:latin typeface="Proxima Nova"/>
                <a:ea typeface="Proxima Nova"/>
                <a:cs typeface="Proxima Nova"/>
                <a:sym typeface="Proxima Nova"/>
              </a:rPr>
              <a:t> 覆盖</a:t>
            </a:r>
            <a:r>
              <a:rPr lang="en-US" altLang="zh-CN" sz="1600" dirty="0" err="1" smtClean="0">
                <a:solidFill>
                  <a:srgbClr val="1AB9A5"/>
                </a:solidFill>
                <a:latin typeface="Proxima Nova"/>
                <a:ea typeface="Proxima Nova"/>
                <a:cs typeface="Proxima Nova"/>
                <a:sym typeface="Proxima Nova"/>
              </a:rPr>
              <a:t>CaaS</a:t>
            </a:r>
            <a:r>
              <a:rPr lang="en-US" altLang="zh-CN" sz="1600" dirty="0" smtClean="0">
                <a:solidFill>
                  <a:srgbClr val="1AB9A5"/>
                </a:solidFill>
                <a:latin typeface="Proxima Nova"/>
                <a:ea typeface="Proxima Nova"/>
                <a:cs typeface="Proxima Nova"/>
                <a:sym typeface="Proxima Nova"/>
              </a:rPr>
              <a:t>/PaaS/</a:t>
            </a:r>
            <a:r>
              <a:rPr lang="en-US" altLang="zh-CN" sz="1600" dirty="0" err="1" smtClean="0">
                <a:solidFill>
                  <a:srgbClr val="1AB9A5"/>
                </a:solidFill>
                <a:latin typeface="Proxima Nova"/>
                <a:ea typeface="Proxima Nova"/>
                <a:cs typeface="Proxima Nova"/>
                <a:sym typeface="Proxima Nova"/>
              </a:rPr>
              <a:t>FaaS</a:t>
            </a:r>
            <a:endParaRPr lang="en" sz="1600" dirty="0">
              <a:solidFill>
                <a:srgbClr val="1AB9A5"/>
              </a:solidFill>
              <a:latin typeface="Proxima Nova"/>
              <a:ea typeface="Proxima Nova"/>
              <a:cs typeface="Proxima Nova"/>
              <a:sym typeface="Proxima Nova"/>
            </a:endParaRPr>
          </a:p>
        </p:txBody>
      </p:sp>
      <p:sp>
        <p:nvSpPr>
          <p:cNvPr id="5142" name="Shape 5142"/>
          <p:cNvSpPr txBox="1"/>
          <p:nvPr/>
        </p:nvSpPr>
        <p:spPr>
          <a:xfrm>
            <a:off x="419325" y="1775425"/>
            <a:ext cx="1768500" cy="936600"/>
          </a:xfrm>
          <a:prstGeom prst="rect">
            <a:avLst/>
          </a:prstGeom>
          <a:noFill/>
          <a:ln>
            <a:noFill/>
          </a:ln>
        </p:spPr>
        <p:txBody>
          <a:bodyPr lIns="91425" tIns="91425" rIns="91425" bIns="91425" anchor="ctr" anchorCtr="0">
            <a:noAutofit/>
          </a:bodyPr>
          <a:lstStyle/>
          <a:p>
            <a:pPr algn="ctr"/>
            <a:r>
              <a:rPr lang="zh-CN" altLang="en-US" sz="1200" b="1" dirty="0" smtClean="0">
                <a:solidFill>
                  <a:srgbClr val="00253E"/>
                </a:solidFill>
                <a:latin typeface="Proxima Nova"/>
                <a:ea typeface="Proxima Nova"/>
                <a:cs typeface="Proxima Nova"/>
                <a:sym typeface="Proxima Nova"/>
              </a:rPr>
              <a:t>更少的灵活性和施加更少的标准</a:t>
            </a:r>
            <a:endParaRPr lang="en" sz="1200" b="1" dirty="0">
              <a:solidFill>
                <a:srgbClr val="00253E"/>
              </a:solidFill>
              <a:latin typeface="Proxima Nova"/>
              <a:ea typeface="Proxima Nova"/>
              <a:cs typeface="Proxima Nova"/>
              <a:sym typeface="Proxima Nova"/>
            </a:endParaRPr>
          </a:p>
        </p:txBody>
      </p:sp>
      <p:sp>
        <p:nvSpPr>
          <p:cNvPr id="5143" name="Shape 5143"/>
          <p:cNvSpPr/>
          <p:nvPr/>
        </p:nvSpPr>
        <p:spPr>
          <a:xfrm rot="5400000" flipH="1">
            <a:off x="6126700" y="1531375"/>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endParaRPr b="1">
              <a:solidFill>
                <a:srgbClr val="1AB9A5"/>
              </a:solidFill>
              <a:latin typeface="Proxima Nova"/>
              <a:ea typeface="Proxima Nova"/>
              <a:cs typeface="Proxima Nova"/>
              <a:sym typeface="Proxima Nova"/>
            </a:endParaRPr>
          </a:p>
        </p:txBody>
      </p:sp>
      <p:sp>
        <p:nvSpPr>
          <p:cNvPr id="5144" name="Shape 5144"/>
          <p:cNvSpPr txBox="1"/>
          <p:nvPr/>
        </p:nvSpPr>
        <p:spPr>
          <a:xfrm>
            <a:off x="7056175" y="1775425"/>
            <a:ext cx="1873500" cy="936600"/>
          </a:xfrm>
          <a:prstGeom prst="rect">
            <a:avLst/>
          </a:prstGeom>
          <a:noFill/>
          <a:ln>
            <a:noFill/>
          </a:ln>
        </p:spPr>
        <p:txBody>
          <a:bodyPr lIns="91425" tIns="91425" rIns="91425" bIns="91425" anchor="ctr" anchorCtr="0">
            <a:noAutofit/>
          </a:bodyPr>
          <a:lstStyle/>
          <a:p>
            <a:pPr algn="ctr"/>
            <a:r>
              <a:rPr lang="zh-CN" altLang="en-US" sz="1200" b="1" dirty="0" smtClean="0">
                <a:solidFill>
                  <a:srgbClr val="00253E"/>
                </a:solidFill>
                <a:latin typeface="Proxima Nova"/>
                <a:ea typeface="Proxima Nova"/>
                <a:cs typeface="Proxima Nova"/>
                <a:sym typeface="Proxima Nova"/>
              </a:rPr>
              <a:t>更低的开发复杂性和更高的运维效率</a:t>
            </a:r>
            <a:endParaRPr lang="en" sz="1200" b="1" dirty="0">
              <a:solidFill>
                <a:srgbClr val="00253E"/>
              </a:solidFill>
              <a:latin typeface="Proxima Nova"/>
              <a:ea typeface="Proxima Nova"/>
              <a:cs typeface="Proxima Nova"/>
              <a:sym typeface="Proxima Nova"/>
            </a:endParaRPr>
          </a:p>
        </p:txBody>
      </p:sp>
      <p:sp>
        <p:nvSpPr>
          <p:cNvPr id="21" name="Title 1"/>
          <p:cNvSpPr txBox="1">
            <a:spLocks/>
          </p:cNvSpPr>
          <p:nvPr/>
        </p:nvSpPr>
        <p:spPr>
          <a:xfrm>
            <a:off x="52542" y="123185"/>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smtClean="0">
                <a:latin typeface="+mj-lt"/>
              </a:rPr>
              <a:t>Pivotal</a:t>
            </a:r>
            <a:r>
              <a:rPr lang="zh-CN" altLang="en-US" b="0" dirty="0" smtClean="0"/>
              <a:t>的云平台覆盖三大</a:t>
            </a:r>
            <a:r>
              <a:rPr lang="zh-CN" altLang="en-US" b="0" dirty="0"/>
              <a:t>需求</a:t>
            </a:r>
            <a:endParaRPr lang="en-US" b="0" dirty="0"/>
          </a:p>
        </p:txBody>
      </p:sp>
    </p:spTree>
    <p:extLst>
      <p:ext uri="{BB962C8B-B14F-4D97-AF65-F5344CB8AC3E}">
        <p14:creationId xmlns:p14="http://schemas.microsoft.com/office/powerpoint/2010/main" val="137242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251520" y="267494"/>
            <a:ext cx="8663100" cy="557700"/>
          </a:xfrm>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sz="2400" b="0" dirty="0">
                <a:solidFill>
                  <a:schemeClr val="accent1">
                    <a:lumMod val="50000"/>
                  </a:schemeClr>
                </a:solidFill>
                <a:latin typeface="+mn-lt"/>
                <a:ea typeface="黑体" panose="02010609060101010101" pitchFamily="49" charset="-122"/>
              </a:rPr>
              <a:t>PCF 1.X</a:t>
            </a:r>
          </a:p>
        </p:txBody>
      </p:sp>
      <p:sp>
        <p:nvSpPr>
          <p:cNvPr id="2189" name="Shape 2189"/>
          <p:cNvSpPr/>
          <p:nvPr/>
        </p:nvSpPr>
        <p:spPr>
          <a:xfrm>
            <a:off x="2267744" y="1491630"/>
            <a:ext cx="2692800" cy="989700"/>
          </a:xfrm>
          <a:prstGeom prst="rect">
            <a:avLst/>
          </a:prstGeom>
          <a:solidFill>
            <a:schemeClr val="accent2">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r>
              <a:rPr lang="en" sz="3000" b="1">
                <a:solidFill>
                  <a:srgbClr val="FFFFFF"/>
                </a:solidFill>
                <a:latin typeface="Proxima Nova"/>
                <a:ea typeface="Proxima Nova"/>
                <a:cs typeface="Proxima Nova"/>
                <a:sym typeface="Proxima Nova"/>
              </a:rPr>
              <a:t>ERT</a:t>
            </a:r>
          </a:p>
        </p:txBody>
      </p:sp>
      <p:sp>
        <p:nvSpPr>
          <p:cNvPr id="2190" name="Shape 2190"/>
          <p:cNvSpPr/>
          <p:nvPr/>
        </p:nvSpPr>
        <p:spPr>
          <a:xfrm>
            <a:off x="5079418" y="1491630"/>
            <a:ext cx="1860600" cy="989700"/>
          </a:xfrm>
          <a:prstGeom prst="rect">
            <a:avLst/>
          </a:prstGeom>
          <a:solidFill>
            <a:schemeClr val="accent2">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r>
              <a:rPr lang="en" sz="3000" b="1">
                <a:solidFill>
                  <a:srgbClr val="FFFFFF"/>
                </a:solidFill>
                <a:latin typeface="Proxima Nova"/>
                <a:ea typeface="Proxima Nova"/>
                <a:cs typeface="Proxima Nova"/>
                <a:sym typeface="Proxima Nova"/>
              </a:rPr>
              <a:t>Services</a:t>
            </a:r>
          </a:p>
        </p:txBody>
      </p:sp>
      <p:sp>
        <p:nvSpPr>
          <p:cNvPr id="2191" name="Shape 2191"/>
          <p:cNvSpPr/>
          <p:nvPr/>
        </p:nvSpPr>
        <p:spPr>
          <a:xfrm>
            <a:off x="2267743" y="2626930"/>
            <a:ext cx="4672200" cy="989700"/>
          </a:xfrm>
          <a:prstGeom prst="rect">
            <a:avLst/>
          </a:prstGeom>
          <a:solidFill>
            <a:schemeClr val="accent2">
              <a:lumMod val="50000"/>
            </a:schemeClr>
          </a:solidFill>
          <a:ln w="9525" cap="flat" cmpd="sng">
            <a:solidFill>
              <a:schemeClr val="dk2"/>
            </a:solidFill>
            <a:prstDash val="solid"/>
            <a:round/>
            <a:headEnd type="none" w="med" len="med"/>
            <a:tailEnd type="none" w="med" len="med"/>
          </a:ln>
        </p:spPr>
        <p:txBody>
          <a:bodyPr wrap="square" lIns="91421" tIns="91421" rIns="91421" bIns="91421" anchor="ctr" anchorCtr="0">
            <a:noAutofit/>
          </a:bodyPr>
          <a:lstStyle/>
          <a:p>
            <a:pPr algn="ctr">
              <a:buClr>
                <a:schemeClr val="folHlink"/>
              </a:buClr>
              <a:buSzPct val="36666"/>
            </a:pPr>
            <a:r>
              <a:rPr lang="en" sz="3000" b="1">
                <a:solidFill>
                  <a:srgbClr val="FFFFFF"/>
                </a:solidFill>
                <a:latin typeface="Proxima Nova"/>
                <a:ea typeface="Proxima Nova"/>
                <a:cs typeface="Proxima Nova"/>
                <a:sym typeface="Proxima Nova"/>
              </a:rPr>
              <a:t>BOSH</a:t>
            </a:r>
          </a:p>
        </p:txBody>
      </p:sp>
    </p:spTree>
    <p:extLst>
      <p:ext uri="{BB962C8B-B14F-4D97-AF65-F5344CB8AC3E}">
        <p14:creationId xmlns:p14="http://schemas.microsoft.com/office/powerpoint/2010/main" val="2905192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VMworld 2016_white_16x9_corp colors">
  <a:themeElements>
    <a:clrScheme name="VMware brand colors 2015">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AADB1E"/>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13.xml><?xml version="1.0" encoding="utf-8"?>
<a:theme xmlns:a="http://schemas.openxmlformats.org/drawingml/2006/main" name="2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6x9_external">
  <a:themeElements>
    <a:clrScheme name="16x9_external">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9.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7591</TotalTime>
  <Words>2745</Words>
  <Application>Microsoft Macintosh PowerPoint</Application>
  <PresentationFormat>On-screen Show (16:9)</PresentationFormat>
  <Paragraphs>630</Paragraphs>
  <Slides>50</Slides>
  <Notes>47</Notes>
  <HiddenSlides>6</HiddenSlides>
  <MMClips>0</MMClips>
  <ScaleCrop>false</ScaleCrop>
  <HeadingPairs>
    <vt:vector size="4" baseType="variant">
      <vt:variant>
        <vt:lpstr>Theme</vt:lpstr>
      </vt:variant>
      <vt:variant>
        <vt:i4>13</vt:i4>
      </vt:variant>
      <vt:variant>
        <vt:lpstr>Slide Titles</vt:lpstr>
      </vt:variant>
      <vt:variant>
        <vt:i4>50</vt:i4>
      </vt:variant>
    </vt:vector>
  </HeadingPairs>
  <TitlesOfParts>
    <vt:vector size="63" baseType="lpstr">
      <vt:lpstr>Simple Light</vt:lpstr>
      <vt:lpstr>Default Theme</vt:lpstr>
      <vt:lpstr>1_Pivotal Main</vt:lpstr>
      <vt:lpstr>simple-light-2</vt:lpstr>
      <vt:lpstr>Default Theme</vt:lpstr>
      <vt:lpstr>16x9_external</vt:lpstr>
      <vt:lpstr>Simple Light</vt:lpstr>
      <vt:lpstr>Pivotal_interim_040113_template_</vt:lpstr>
      <vt:lpstr>1_Pivotal_interim_040113_template_</vt:lpstr>
      <vt:lpstr>1_Default Theme</vt:lpstr>
      <vt:lpstr>1_Pivotal Presentation Theme v1</vt:lpstr>
      <vt:lpstr>VMworld 2016_white_16x9_corp colors</vt:lpstr>
      <vt:lpstr>2_Default Theme</vt:lpstr>
      <vt:lpstr>Pivotal Cloud Foundry 2.0 概要介绍</vt:lpstr>
      <vt:lpstr>目录</vt:lpstr>
      <vt:lpstr>PowerPoint Presentation</vt:lpstr>
      <vt:lpstr>不同的负荷选择不同的平台</vt:lpstr>
      <vt:lpstr>PCF V2.0的逻辑架构</vt:lpstr>
      <vt:lpstr>Any App Every Cloud One Platform</vt:lpstr>
      <vt:lpstr>不同的负荷选择不同的工具</vt:lpstr>
      <vt:lpstr>PowerPoint Presentation</vt:lpstr>
      <vt:lpstr>PCF 1.X</vt:lpstr>
      <vt:lpstr>PCF 2.0 架构</vt:lpstr>
      <vt:lpstr>PAS和PKS的集成架构</vt:lpstr>
      <vt:lpstr>PAS+PKS的用例示例</vt:lpstr>
      <vt:lpstr>目录</vt:lpstr>
      <vt:lpstr>七项举措促成VMware、Pivotal和Google三方合作</vt:lpstr>
      <vt:lpstr>PowerPoint Presentation</vt:lpstr>
      <vt:lpstr>PIVOTAL CLOUD FOUNDRY OPS 运维自动化工具---BOSH</vt:lpstr>
      <vt:lpstr>PowerPoint Presentation</vt:lpstr>
      <vt:lpstr>纯开源Kubernetes – 运维工作量大</vt:lpstr>
      <vt:lpstr>CFCR项目—开源项目—部分解决K8s的运维问题</vt:lpstr>
      <vt:lpstr>Pivotal容器服务Pivotal Container Service (PKS)—商业产品</vt:lpstr>
      <vt:lpstr>PowerPoint Presentation</vt:lpstr>
      <vt:lpstr>PowerPoint Presentation</vt:lpstr>
      <vt:lpstr>应用在PKS和GKE之间是兼容的 可以在PKS和GKE之间流动</vt:lpstr>
      <vt:lpstr>PowerPoint Presentation</vt:lpstr>
      <vt:lpstr>PowerPoint Presentation</vt:lpstr>
      <vt:lpstr>Coming Soon</vt:lpstr>
      <vt:lpstr>目录</vt:lpstr>
      <vt:lpstr>PKS和业界其他K8S方案的区别</vt:lpstr>
      <vt:lpstr>PowerPoint Presentation</vt:lpstr>
      <vt:lpstr>PKS和OpenShift的对比</vt:lpstr>
      <vt:lpstr>PKS和PAS的适用场景区别</vt:lpstr>
      <vt:lpstr>目录</vt:lpstr>
      <vt:lpstr>Pivotal Application Service 2.0</vt:lpstr>
      <vt:lpstr>PAS for Windows</vt:lpstr>
      <vt:lpstr>多构建包支持</vt:lpstr>
      <vt:lpstr>CredHub统一密码和证书保存管理</vt:lpstr>
      <vt:lpstr>Gorouter支持容器最大并发请求数</vt:lpstr>
      <vt:lpstr>容器网络策略（C2C容器间网络策略）</vt:lpstr>
      <vt:lpstr>PCF运维管理PCF HealthWatch</vt:lpstr>
      <vt:lpstr>PCF运维管理PCF HealthWatch</vt:lpstr>
      <vt:lpstr>PCF HealthWatch可以自动、持续测试</vt:lpstr>
      <vt:lpstr>目录</vt:lpstr>
      <vt:lpstr>App Platforms + Functions</vt:lpstr>
      <vt:lpstr>Pivotal Function Service</vt:lpstr>
      <vt:lpstr>PFS主要用途</vt:lpstr>
      <vt:lpstr>Spring Cloud Function</vt:lpstr>
      <vt:lpstr>PowerPoint Presentation</vt:lpstr>
      <vt:lpstr>基于K8S的PFS系统架构</vt:lpstr>
      <vt:lpstr>PFS Container Architecture</vt:lpstr>
      <vt:lpstr>Transforming How The World Builds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Container Service (PKS) Overview</dc:title>
  <dc:creator>zhouhui</dc:creator>
  <cp:lastModifiedBy>Gang JUN</cp:lastModifiedBy>
  <cp:revision>165</cp:revision>
  <dcterms:modified xsi:type="dcterms:W3CDTF">2017-12-02T12:48:10Z</dcterms:modified>
</cp:coreProperties>
</file>